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8" r:id="rId3"/>
    <p:sldId id="256" r:id="rId4"/>
    <p:sldId id="257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7FC62-D976-44D7-98DA-F9BCDB147DBF}" v="681" dt="2023-02-02T07:24:15.661"/>
    <p1510:client id="{BE893252-D6E0-4506-BADF-9EFC6EB5FDF8}" v="3086" dt="2023-01-26T06:25:26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7675" y="5085184"/>
            <a:ext cx="5856651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009195" y="4232741"/>
            <a:ext cx="2173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18" y="6336865"/>
            <a:ext cx="1835149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9020372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888247" y="44625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43338" y="836712"/>
            <a:ext cx="9020372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374520"/>
            <a:ext cx="1835149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12192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629853"/>
            <a:ext cx="103632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9888247" y="44625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374520"/>
            <a:ext cx="1835149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a typeface="맑은 고딕"/>
              </a:rPr>
              <a:t>Algorithm Study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86E6F-FE96-8941-82AD-4A10FEC6A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>
                <a:ea typeface="맑은 고딕"/>
              </a:rPr>
              <a:t>윤민혁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53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A964-3E3F-7245-87CC-29849621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>
                <a:ea typeface="맑은 고딕"/>
              </a:rPr>
              <a:t>더 맵게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7314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맑은 고딕"/>
              </a:rPr>
              <a:t>더 </a:t>
            </a:r>
            <a:r>
              <a:rPr lang="en-US" altLang="en-US" dirty="0" err="1">
                <a:ea typeface="맑은 고딕"/>
              </a:rPr>
              <a:t>맵게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DCAF589-B59C-FE8A-457A-784DFCC09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632" y="1621406"/>
            <a:ext cx="6953250" cy="1000125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 dirty="0" err="1">
                <a:ea typeface="맑은 고딕"/>
              </a:rPr>
              <a:t>문제</a:t>
            </a:r>
            <a:r>
              <a:rPr lang="ko-Kore-KR" altLang="en-US" dirty="0">
                <a:ea typeface="맑은 고딕"/>
              </a:rPr>
              <a:t> </a:t>
            </a:r>
            <a:r>
              <a:rPr lang="ko-Kore-KR" altLang="en-US" dirty="0" err="1">
                <a:ea typeface="맑은 고딕"/>
              </a:rPr>
              <a:t>설명</a:t>
            </a:r>
            <a:endParaRPr kumimoji="1" lang="ko-Kore-KR" altLang="en-US" dirty="0" err="1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0E88EF4-3F2D-F879-5E63-B6DDCE5C2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5" y="3522306"/>
            <a:ext cx="6945085" cy="836644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C3CBA0D0-41D4-0CEA-E6DF-2A15ECD0EC29}"/>
              </a:ext>
            </a:extLst>
          </p:cNvPr>
          <p:cNvSpPr/>
          <p:nvPr/>
        </p:nvSpPr>
        <p:spPr>
          <a:xfrm>
            <a:off x="4615542" y="2275114"/>
            <a:ext cx="2710542" cy="29391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151546-5514-5B0E-FFFF-868191E05EE4}"/>
              </a:ext>
            </a:extLst>
          </p:cNvPr>
          <p:cNvCxnSpPr/>
          <p:nvPr/>
        </p:nvCxnSpPr>
        <p:spPr>
          <a:xfrm>
            <a:off x="7260771" y="2558143"/>
            <a:ext cx="1023258" cy="674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08C19E-5F35-3581-4B7F-EE129AB9FDCD}"/>
              </a:ext>
            </a:extLst>
          </p:cNvPr>
          <p:cNvSpPr txBox="1"/>
          <p:nvPr/>
        </p:nvSpPr>
        <p:spPr>
          <a:xfrm>
            <a:off x="8316685" y="3211285"/>
            <a:ext cx="36358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가장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맵지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않은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스코빌</a:t>
            </a:r>
            <a:r>
              <a:rPr lang="en-US" altLang="ko-KR" dirty="0">
                <a:ea typeface="맑은 고딕"/>
              </a:rPr>
              <a:t> + (</a:t>
            </a:r>
            <a:r>
              <a:rPr lang="en-US" altLang="ko-KR" dirty="0" err="1">
                <a:ea typeface="맑은 고딕"/>
              </a:rPr>
              <a:t>두번째로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안매운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스코빌</a:t>
            </a:r>
            <a:r>
              <a:rPr lang="en-US" altLang="ko-KR" dirty="0">
                <a:ea typeface="맑은 고딕"/>
              </a:rPr>
              <a:t> x 2 )</a:t>
            </a:r>
          </a:p>
        </p:txBody>
      </p:sp>
    </p:spTree>
    <p:extLst>
      <p:ext uri="{BB962C8B-B14F-4D97-AF65-F5344CB8AC3E}">
        <p14:creationId xmlns:p14="http://schemas.microsoft.com/office/powerpoint/2010/main" val="351236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맑은 고딕"/>
              </a:rPr>
              <a:t>더 </a:t>
            </a:r>
            <a:r>
              <a:rPr lang="en-US" altLang="en-US" dirty="0" err="1">
                <a:ea typeface="맑은 고딕"/>
              </a:rPr>
              <a:t>맵게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 dirty="0" err="1">
                <a:ea typeface="맑은 고딕"/>
              </a:rPr>
              <a:t>문제</a:t>
            </a:r>
            <a:r>
              <a:rPr lang="ko-Kore-KR" altLang="en-US" dirty="0">
                <a:ea typeface="맑은 고딕"/>
              </a:rPr>
              <a:t> </a:t>
            </a:r>
            <a:r>
              <a:rPr lang="ko-Kore-KR" altLang="en-US" dirty="0" err="1">
                <a:ea typeface="맑은 고딕"/>
              </a:rPr>
              <a:t>설명</a:t>
            </a:r>
            <a:endParaRPr kumimoji="1" lang="ko-Kore-KR" altLang="en-US" dirty="0" err="1"/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D434250B-CFDD-D8E7-0D40-6304892FF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37" y="1859531"/>
            <a:ext cx="2828925" cy="1133475"/>
          </a:xfr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8E557063-EB7C-9F0E-F2CD-FC75EAB086A9}"/>
              </a:ext>
            </a:extLst>
          </p:cNvPr>
          <p:cNvSpPr/>
          <p:nvPr/>
        </p:nvSpPr>
        <p:spPr>
          <a:xfrm>
            <a:off x="555171" y="2558142"/>
            <a:ext cx="2318657" cy="29391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92347C-1800-0A66-8678-34CAD2B7D786}"/>
              </a:ext>
            </a:extLst>
          </p:cNvPr>
          <p:cNvCxnSpPr>
            <a:cxnSpLocks/>
          </p:cNvCxnSpPr>
          <p:nvPr/>
        </p:nvCxnSpPr>
        <p:spPr>
          <a:xfrm>
            <a:off x="2841171" y="2819399"/>
            <a:ext cx="870858" cy="783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9F3002AE-CE52-B81A-4779-3EA127FF4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686" y="3793884"/>
            <a:ext cx="5050971" cy="21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0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A964-3E3F-7245-87CC-29849621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맑은 고딕"/>
              </a:rPr>
              <a:t>조이스틱</a:t>
            </a:r>
          </a:p>
        </p:txBody>
      </p:sp>
    </p:spTree>
    <p:extLst>
      <p:ext uri="{BB962C8B-B14F-4D97-AF65-F5344CB8AC3E}">
        <p14:creationId xmlns:p14="http://schemas.microsoft.com/office/powerpoint/2010/main" val="179151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맑은 고딕"/>
              </a:rPr>
              <a:t>조이스틱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 dirty="0" err="1">
                <a:ea typeface="맑은 고딕"/>
              </a:rPr>
              <a:t>문제</a:t>
            </a:r>
            <a:r>
              <a:rPr lang="ko-Kore-KR" altLang="en-US" dirty="0">
                <a:ea typeface="맑은 고딕"/>
              </a:rPr>
              <a:t> </a:t>
            </a:r>
            <a:r>
              <a:rPr lang="ko-Kore-KR" altLang="en-US" dirty="0" err="1">
                <a:ea typeface="맑은 고딕"/>
              </a:rPr>
              <a:t>설명</a:t>
            </a:r>
            <a:endParaRPr kumimoji="1" lang="ko-Kore-KR" altLang="en-US" dirty="0" err="1"/>
          </a:p>
        </p:txBody>
      </p:sp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086CAAE9-F199-85A7-4419-9AA04BBBE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95" y="1709851"/>
            <a:ext cx="7988753" cy="485094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876952-B709-3C05-F00A-A8615A65A8A1}"/>
              </a:ext>
            </a:extLst>
          </p:cNvPr>
          <p:cNvSpPr txBox="1"/>
          <p:nvPr/>
        </p:nvSpPr>
        <p:spPr>
          <a:xfrm>
            <a:off x="8817428" y="4136571"/>
            <a:ext cx="36358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가장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맵지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않은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스코빌</a:t>
            </a:r>
            <a:r>
              <a:rPr lang="en-US" altLang="ko-KR" dirty="0">
                <a:ea typeface="맑은 고딕"/>
              </a:rPr>
              <a:t> + (</a:t>
            </a:r>
            <a:r>
              <a:rPr lang="en-US" altLang="ko-KR" dirty="0" err="1">
                <a:ea typeface="맑은 고딕"/>
              </a:rPr>
              <a:t>두번째로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안매운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스코빌</a:t>
            </a:r>
            <a:r>
              <a:rPr lang="en-US" altLang="ko-KR" dirty="0">
                <a:ea typeface="맑은 고딕"/>
              </a:rPr>
              <a:t> x 2 )</a:t>
            </a:r>
          </a:p>
        </p:txBody>
      </p:sp>
    </p:spTree>
    <p:extLst>
      <p:ext uri="{BB962C8B-B14F-4D97-AF65-F5344CB8AC3E}">
        <p14:creationId xmlns:p14="http://schemas.microsoft.com/office/powerpoint/2010/main" val="37644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맑은 고딕"/>
              </a:rPr>
              <a:t>조이스틱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 dirty="0" err="1">
                <a:ea typeface="맑은 고딕"/>
              </a:rPr>
              <a:t>문제</a:t>
            </a:r>
            <a:r>
              <a:rPr lang="ko-Kore-KR" altLang="en-US" dirty="0">
                <a:ea typeface="맑은 고딕"/>
              </a:rPr>
              <a:t> </a:t>
            </a:r>
            <a:r>
              <a:rPr lang="ko-Kore-KR" altLang="en-US" dirty="0" err="1">
                <a:ea typeface="맑은 고딕"/>
              </a:rPr>
              <a:t>설명</a:t>
            </a:r>
            <a:endParaRPr kumimoji="1" lang="ko-Kore-KR" altLang="en-US" dirty="0" err="1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C57094D0-0D6E-E4AB-80B3-FE0269452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421" y="1906475"/>
            <a:ext cx="1997528" cy="1747157"/>
          </a:xfr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391E1300-D2BF-997F-56EC-3CD4E81C8C9F}"/>
              </a:ext>
            </a:extLst>
          </p:cNvPr>
          <p:cNvSpPr/>
          <p:nvPr/>
        </p:nvSpPr>
        <p:spPr>
          <a:xfrm>
            <a:off x="827313" y="2743200"/>
            <a:ext cx="1382485" cy="38099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2353F319-6A9D-B3F4-A6A9-8292BBC93026}"/>
              </a:ext>
            </a:extLst>
          </p:cNvPr>
          <p:cNvSpPr/>
          <p:nvPr/>
        </p:nvSpPr>
        <p:spPr>
          <a:xfrm>
            <a:off x="827313" y="3124200"/>
            <a:ext cx="1338942" cy="34834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58CA5-2D86-5208-C5BD-6323248F2A52}"/>
              </a:ext>
            </a:extLst>
          </p:cNvPr>
          <p:cNvCxnSpPr>
            <a:cxnSpLocks/>
          </p:cNvCxnSpPr>
          <p:nvPr/>
        </p:nvCxnSpPr>
        <p:spPr>
          <a:xfrm flipV="1">
            <a:off x="2220686" y="2786742"/>
            <a:ext cx="1142998" cy="152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7EB463-2C78-D162-3D1B-E89707D343CF}"/>
              </a:ext>
            </a:extLst>
          </p:cNvPr>
          <p:cNvCxnSpPr>
            <a:cxnSpLocks/>
          </p:cNvCxnSpPr>
          <p:nvPr/>
        </p:nvCxnSpPr>
        <p:spPr>
          <a:xfrm>
            <a:off x="2159306" y="3392456"/>
            <a:ext cx="114300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F0F36B-EB2C-7DE0-0F33-F5DE1FA5AE37}"/>
              </a:ext>
            </a:extLst>
          </p:cNvPr>
          <p:cNvSpPr txBox="1"/>
          <p:nvPr/>
        </p:nvSpPr>
        <p:spPr>
          <a:xfrm>
            <a:off x="3526971" y="2427513"/>
            <a:ext cx="69886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J : 9, E : 4 , R : 9, O : 12, E : 4, N : 13, 순방향5칸 </a:t>
            </a:r>
            <a:r>
              <a:rPr lang="en-US" altLang="ko-KR" dirty="0" err="1">
                <a:ea typeface="맑은 고딕"/>
              </a:rPr>
              <a:t>이동</a:t>
            </a:r>
            <a:r>
              <a:rPr lang="en-US" altLang="ko-KR" dirty="0">
                <a:ea typeface="맑은 고딕"/>
              </a:rPr>
              <a:t> = 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6013E0-8255-C4A5-7925-0603A4935C92}"/>
              </a:ext>
            </a:extLst>
          </p:cNvPr>
          <p:cNvSpPr txBox="1"/>
          <p:nvPr/>
        </p:nvSpPr>
        <p:spPr>
          <a:xfrm>
            <a:off x="3374571" y="4060371"/>
            <a:ext cx="3635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J : 9 </a:t>
            </a:r>
            <a:r>
              <a:rPr lang="en-US" altLang="ko-KR" dirty="0" err="1">
                <a:ea typeface="맑은 고딕"/>
              </a:rPr>
              <a:t>역방향</a:t>
            </a:r>
            <a:r>
              <a:rPr lang="en-US" altLang="ko-KR" dirty="0">
                <a:ea typeface="맑은 고딕"/>
              </a:rPr>
              <a:t> 1회 </a:t>
            </a:r>
            <a:r>
              <a:rPr lang="en-US" altLang="ko-KR" dirty="0" err="1">
                <a:ea typeface="맑은 고딕"/>
              </a:rPr>
              <a:t>이동</a:t>
            </a:r>
            <a:r>
              <a:rPr lang="en-US" altLang="ko-KR" dirty="0">
                <a:ea typeface="맑은 고딕"/>
              </a:rPr>
              <a:t> N : 13 = 23</a:t>
            </a:r>
          </a:p>
        </p:txBody>
      </p:sp>
    </p:spTree>
    <p:extLst>
      <p:ext uri="{BB962C8B-B14F-4D97-AF65-F5344CB8AC3E}">
        <p14:creationId xmlns:p14="http://schemas.microsoft.com/office/powerpoint/2010/main" val="95362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테마</vt:lpstr>
      <vt:lpstr>Algorithm Study</vt:lpstr>
      <vt:lpstr>더 맵게</vt:lpstr>
      <vt:lpstr>더 맵게</vt:lpstr>
      <vt:lpstr>더 맵게</vt:lpstr>
      <vt:lpstr>조이스틱</vt:lpstr>
      <vt:lpstr>조이스틱</vt:lpstr>
      <vt:lpstr>조이스틱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409</cp:revision>
  <dcterms:created xsi:type="dcterms:W3CDTF">2023-01-26T04:42:42Z</dcterms:created>
  <dcterms:modified xsi:type="dcterms:W3CDTF">2023-02-02T07:33:39Z</dcterms:modified>
</cp:coreProperties>
</file>