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62" r:id="rId3"/>
    <p:sldId id="665" r:id="rId4"/>
    <p:sldId id="666" r:id="rId5"/>
    <p:sldId id="667" r:id="rId6"/>
    <p:sldId id="668" r:id="rId7"/>
    <p:sldId id="66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 autoAdjust="0"/>
    <p:restoredTop sz="83946"/>
  </p:normalViewPr>
  <p:slideViewPr>
    <p:cSldViewPr>
      <p:cViewPr varScale="1">
        <p:scale>
          <a:sx n="93" d="100"/>
          <a:sy n="93" d="100"/>
        </p:scale>
        <p:origin x="24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2130425"/>
            <a:ext cx="7772400" cy="1470025"/>
          </a:xfrm>
        </p:spPr>
        <p:txBody>
          <a:bodyPr/>
          <a:lstStyle/>
          <a:p>
            <a:r>
              <a:rPr kumimoji="1" lang="ko-KR" altLang="en-US" dirty="0"/>
              <a:t>알고리즘 스터디 </a:t>
            </a:r>
            <a:r>
              <a:rPr kumimoji="1" lang="en-US" altLang="ko-KR" dirty="0"/>
              <a:t>5</a:t>
            </a:r>
            <a:r>
              <a:rPr kumimoji="1" lang="ko-KR" altLang="en-US" dirty="0"/>
              <a:t>주차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48387-57D9-1341-8EAC-7B55E33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04664"/>
            <a:ext cx="6765279" cy="576064"/>
          </a:xfrm>
        </p:spPr>
        <p:txBody>
          <a:bodyPr/>
          <a:lstStyle/>
          <a:p>
            <a:r>
              <a:rPr kumimoji="1" lang="ko-KR" altLang="en-US" dirty="0"/>
              <a:t>전력망을 둘로 나누기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86DC35-B15C-F3C4-072B-CD82D1DF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700808"/>
            <a:ext cx="8136904" cy="22222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17DBCA-06C4-91CA-47E0-32490F0724E9}"/>
              </a:ext>
            </a:extLst>
          </p:cNvPr>
          <p:cNvSpPr/>
          <p:nvPr/>
        </p:nvSpPr>
        <p:spPr>
          <a:xfrm>
            <a:off x="503548" y="1731680"/>
            <a:ext cx="50765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3E94CC-3FF7-39CE-A443-C452366926EF}"/>
              </a:ext>
            </a:extLst>
          </p:cNvPr>
          <p:cNvSpPr/>
          <p:nvPr/>
        </p:nvSpPr>
        <p:spPr>
          <a:xfrm>
            <a:off x="719572" y="2074590"/>
            <a:ext cx="334837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23E92-EBDB-CFA5-9BD6-13AFEDA48012}"/>
              </a:ext>
            </a:extLst>
          </p:cNvPr>
          <p:cNvSpPr/>
          <p:nvPr/>
        </p:nvSpPr>
        <p:spPr>
          <a:xfrm>
            <a:off x="3995936" y="3140968"/>
            <a:ext cx="41764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D46A-2A5B-EB88-B3B1-6D87D54F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전력망을 둘로 나누기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F4575-8B75-BD9E-1FFB-73639849CC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입출력 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F95702-BFBC-8077-D51C-F53FABB8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29000"/>
            <a:ext cx="3008909" cy="30144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DFDB09-CC01-260B-7352-4132B56D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96" y="1699007"/>
            <a:ext cx="5430008" cy="1314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9668D2-3967-9231-530F-5CC805709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429000"/>
            <a:ext cx="3008909" cy="30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EB75-E7A0-4484-F64A-F16F2562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전력망을 둘로 나누기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A91A6-8F0D-CDCA-3BB1-6FF5BA5A8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D5170F-F4DC-3979-62E2-26B1A79EFF5B}"/>
              </a:ext>
            </a:extLst>
          </p:cNvPr>
          <p:cNvGrpSpPr/>
          <p:nvPr/>
        </p:nvGrpSpPr>
        <p:grpSpPr>
          <a:xfrm>
            <a:off x="827584" y="2780928"/>
            <a:ext cx="3008909" cy="3014410"/>
            <a:chOff x="683568" y="2132856"/>
            <a:chExt cx="3008909" cy="30144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FC9345-A0EA-C5C8-1C27-EB44B66E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2132856"/>
              <a:ext cx="3008909" cy="3014410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5F283A3-66A5-0D6C-6B45-39D3F90E058D}"/>
                </a:ext>
              </a:extLst>
            </p:cNvPr>
            <p:cNvCxnSpPr>
              <a:cxnSpLocks/>
            </p:cNvCxnSpPr>
            <p:nvPr/>
          </p:nvCxnSpPr>
          <p:spPr>
            <a:xfrm>
              <a:off x="695038" y="2852936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DEA9FB-A293-9141-7D8A-8C5C3D16584F}"/>
                </a:ext>
              </a:extLst>
            </p:cNvPr>
            <p:cNvCxnSpPr>
              <a:cxnSpLocks/>
            </p:cNvCxnSpPr>
            <p:nvPr/>
          </p:nvCxnSpPr>
          <p:spPr>
            <a:xfrm>
              <a:off x="683568" y="4000101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027A438-80BF-0333-FBF5-FBA62AF0E5F5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422517"/>
              <a:ext cx="0" cy="4350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7266D2-D5F3-1284-488B-02FD7E9E801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32" y="2871979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17921E-0EB0-2289-1A51-3CC78316A14F}"/>
                </a:ext>
              </a:extLst>
            </p:cNvPr>
            <p:cNvCxnSpPr>
              <a:cxnSpLocks/>
            </p:cNvCxnSpPr>
            <p:nvPr/>
          </p:nvCxnSpPr>
          <p:spPr>
            <a:xfrm>
              <a:off x="2898026" y="2871979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0536F49-BF0C-D71E-3448-4AC4333E19EC}"/>
                </a:ext>
              </a:extLst>
            </p:cNvPr>
            <p:cNvCxnSpPr>
              <a:cxnSpLocks/>
            </p:cNvCxnSpPr>
            <p:nvPr/>
          </p:nvCxnSpPr>
          <p:spPr>
            <a:xfrm>
              <a:off x="1689508" y="4000101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1FA24C1-27B8-8B5C-DD66-13C63E9DD490}"/>
                </a:ext>
              </a:extLst>
            </p:cNvPr>
            <p:cNvCxnSpPr>
              <a:cxnSpLocks/>
            </p:cNvCxnSpPr>
            <p:nvPr/>
          </p:nvCxnSpPr>
          <p:spPr>
            <a:xfrm>
              <a:off x="2898026" y="4009622"/>
              <a:ext cx="782980" cy="43204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DEE039-22DC-CB59-1903-FFCA38864007}"/>
              </a:ext>
            </a:extLst>
          </p:cNvPr>
          <p:cNvSpPr txBox="1"/>
          <p:nvPr/>
        </p:nvSpPr>
        <p:spPr>
          <a:xfrm>
            <a:off x="539552" y="1814184"/>
            <a:ext cx="8494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accent6"/>
                </a:solidFill>
              </a:rPr>
              <a:t>깊이 우선 탐색을 이용해 각 전력망을 하나하나씩 모두 끊어보면서 연결되어있는 송전탑 개수를 구해준다</a:t>
            </a:r>
            <a:r>
              <a:rPr lang="en-US" altLang="ko-KR" sz="1500" dirty="0">
                <a:solidFill>
                  <a:schemeClr val="accent6"/>
                </a:solidFill>
              </a:rPr>
              <a:t>.</a:t>
            </a:r>
            <a:endParaRPr lang="ko-KR" altLang="en-US" sz="1500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E06E5C-0812-1874-C526-5CF0D9D34A4E}"/>
              </a:ext>
            </a:extLst>
          </p:cNvPr>
          <p:cNvSpPr txBox="1"/>
          <p:nvPr/>
        </p:nvSpPr>
        <p:spPr>
          <a:xfrm>
            <a:off x="4892562" y="2997978"/>
            <a:ext cx="3960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[4,7]</a:t>
            </a:r>
            <a:r>
              <a:rPr lang="ko-KR" altLang="en-US" sz="1500" dirty="0"/>
              <a:t> 전력망을 끊는다고 가정해보면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F8D5F-B436-D51B-3725-56D772947674}"/>
              </a:ext>
            </a:extLst>
          </p:cNvPr>
          <p:cNvSpPr txBox="1"/>
          <p:nvPr/>
        </p:nvSpPr>
        <p:spPr>
          <a:xfrm>
            <a:off x="4954021" y="3643998"/>
            <a:ext cx="34026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</a:t>
            </a:r>
            <a:r>
              <a:rPr lang="ko-KR" altLang="en-US" sz="1500" dirty="0"/>
              <a:t>와 연결된 송전탑을 모두 구해준다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2EF6B-ECCB-6670-D53A-B928EB0EC567}"/>
              </a:ext>
            </a:extLst>
          </p:cNvPr>
          <p:cNvSpPr txBox="1"/>
          <p:nvPr/>
        </p:nvSpPr>
        <p:spPr>
          <a:xfrm>
            <a:off x="5868144" y="4070589"/>
            <a:ext cx="11948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4 – 3</a:t>
            </a:r>
          </a:p>
          <a:p>
            <a:r>
              <a:rPr lang="en-US" altLang="ko-KR" sz="1500" dirty="0"/>
              <a:t>4 – 3 – 1</a:t>
            </a:r>
          </a:p>
          <a:p>
            <a:r>
              <a:rPr lang="en-US" altLang="ko-KR" sz="1500" dirty="0"/>
              <a:t>4 – 3 – 2</a:t>
            </a:r>
          </a:p>
          <a:p>
            <a:r>
              <a:rPr lang="en-US" altLang="ko-KR" sz="1500" dirty="0"/>
              <a:t>4 – 3 – 5</a:t>
            </a:r>
          </a:p>
          <a:p>
            <a:r>
              <a:rPr lang="en-US" altLang="ko-KR" sz="1500" dirty="0"/>
              <a:t>4 – 3 – 6 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58590-8E5D-58CA-3EDC-32ED9F83F59B}"/>
              </a:ext>
            </a:extLst>
          </p:cNvPr>
          <p:cNvSpPr txBox="1"/>
          <p:nvPr/>
        </p:nvSpPr>
        <p:spPr>
          <a:xfrm>
            <a:off x="4892562" y="5420510"/>
            <a:ext cx="3639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7</a:t>
            </a:r>
            <a:r>
              <a:rPr lang="ko-KR" altLang="en-US" sz="1500" dirty="0"/>
              <a:t>과 연결된 송전탑을 똑같이 구해준다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98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BCB42-20BC-0217-B54B-EDD5B87B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60648"/>
            <a:ext cx="6765279" cy="576064"/>
          </a:xfrm>
        </p:spPr>
        <p:txBody>
          <a:bodyPr/>
          <a:lstStyle/>
          <a:p>
            <a:r>
              <a:rPr lang="ko-KR" altLang="en-US" dirty="0"/>
              <a:t>숫자 변환하기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761295-2B02-4039-1D71-069857D8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42" y="1772816"/>
            <a:ext cx="6916115" cy="2086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DB802F-424B-39F3-E1BF-48425FA360AF}"/>
              </a:ext>
            </a:extLst>
          </p:cNvPr>
          <p:cNvSpPr/>
          <p:nvPr/>
        </p:nvSpPr>
        <p:spPr>
          <a:xfrm>
            <a:off x="1113942" y="1772816"/>
            <a:ext cx="259396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33780-66D7-2DBD-301F-55A3E52DB647}"/>
              </a:ext>
            </a:extLst>
          </p:cNvPr>
          <p:cNvSpPr/>
          <p:nvPr/>
        </p:nvSpPr>
        <p:spPr>
          <a:xfrm>
            <a:off x="4067944" y="3212976"/>
            <a:ext cx="38164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D9F4-6816-29A2-9A7D-BC04BEFF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변환하기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C334B-AA37-4B32-1E27-D00BB04AA0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C8B7-10D3-09A7-849F-B49883801BF3}"/>
              </a:ext>
            </a:extLst>
          </p:cNvPr>
          <p:cNvSpPr txBox="1"/>
          <p:nvPr/>
        </p:nvSpPr>
        <p:spPr>
          <a:xfrm>
            <a:off x="324785" y="2076882"/>
            <a:ext cx="849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x</a:t>
            </a:r>
            <a:r>
              <a:rPr lang="ko-KR" altLang="en-US" sz="1600" dirty="0"/>
              <a:t>를 포함한 큐를 만들고 해당 큐에서 수를 하나씩 뽑는다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8C6FC-3780-0269-CCB7-6E8D64DE1E8D}"/>
              </a:ext>
            </a:extLst>
          </p:cNvPr>
          <p:cNvSpPr txBox="1"/>
          <p:nvPr/>
        </p:nvSpPr>
        <p:spPr>
          <a:xfrm>
            <a:off x="324783" y="2780928"/>
            <a:ext cx="849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해당 수를 </a:t>
            </a:r>
            <a:r>
              <a:rPr lang="en-US" altLang="ko-KR" sz="1600" dirty="0"/>
              <a:t>x’</a:t>
            </a:r>
            <a:r>
              <a:rPr lang="ko-KR" altLang="en-US" sz="1600" dirty="0"/>
              <a:t>라 할 때 </a:t>
            </a:r>
            <a:r>
              <a:rPr lang="en-US" altLang="ko-KR" sz="1600" dirty="0"/>
              <a:t>x’+n, x’*2, x’*3</a:t>
            </a:r>
            <a:r>
              <a:rPr lang="ko-KR" altLang="en-US" sz="1600" dirty="0"/>
              <a:t>이 </a:t>
            </a:r>
            <a:r>
              <a:rPr lang="en-US" altLang="ko-KR" sz="1600" dirty="0"/>
              <a:t>y</a:t>
            </a:r>
            <a:r>
              <a:rPr lang="ko-KR" altLang="en-US" sz="1600" dirty="0"/>
              <a:t>보다 작거나 같고 처음 본 수일 때만 큐에 추가</a:t>
            </a:r>
            <a:endParaRPr lang="ko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AA8F2-CD09-DA9A-8D91-4046AA7049C3}"/>
              </a:ext>
            </a:extLst>
          </p:cNvPr>
          <p:cNvSpPr txBox="1"/>
          <p:nvPr/>
        </p:nvSpPr>
        <p:spPr>
          <a:xfrm>
            <a:off x="324783" y="3484974"/>
            <a:ext cx="849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큐에 숫자가 하나도 없을 때까지 반복한다</a:t>
            </a:r>
            <a:r>
              <a:rPr lang="en-US" altLang="ko-KR" sz="16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2280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A06B2-C301-2EBC-151F-3B8BEB877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풀이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855D-A0A1-8062-8BC1-CBA72EDFAC62}"/>
              </a:ext>
            </a:extLst>
          </p:cNvPr>
          <p:cNvSpPr txBox="1"/>
          <p:nvPr/>
        </p:nvSpPr>
        <p:spPr>
          <a:xfrm>
            <a:off x="323528" y="2785970"/>
            <a:ext cx="25202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[10] &lt;- x</a:t>
            </a:r>
            <a:r>
              <a:rPr lang="ko-KR" altLang="en-US" sz="1500" dirty="0"/>
              <a:t>를 포함한 큐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9D417A-1ECD-BE44-0BEB-422A1A72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2429214" cy="58110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8A42380-493F-B6FE-5ABF-D82044F8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15888"/>
            <a:ext cx="6764338" cy="576262"/>
          </a:xfrm>
        </p:spPr>
        <p:txBody>
          <a:bodyPr/>
          <a:lstStyle/>
          <a:p>
            <a:r>
              <a:rPr lang="ko-KR" altLang="en-US" dirty="0"/>
              <a:t>숫자 변환하기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8F8BB-0196-F264-E095-F6B6E2B7F275}"/>
              </a:ext>
            </a:extLst>
          </p:cNvPr>
          <p:cNvSpPr txBox="1"/>
          <p:nvPr/>
        </p:nvSpPr>
        <p:spPr>
          <a:xfrm>
            <a:off x="329357" y="3223461"/>
            <a:ext cx="8500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[15, 20, 30] &lt;- </a:t>
            </a:r>
            <a:r>
              <a:rPr lang="ko-KR" altLang="en-US" sz="1500" dirty="0"/>
              <a:t>큐에 있는 수를 빼고 </a:t>
            </a:r>
            <a:r>
              <a:rPr lang="en-US" altLang="ko-KR" sz="1500" dirty="0"/>
              <a:t>x’+n, x’*2, x’*3 </a:t>
            </a:r>
            <a:r>
              <a:rPr lang="ko-KR" altLang="en-US" sz="1500" dirty="0"/>
              <a:t>추가 </a:t>
            </a:r>
            <a:r>
              <a:rPr lang="en-US" altLang="ko-KR" sz="1500" dirty="0"/>
              <a:t>( </a:t>
            </a:r>
            <a:r>
              <a:rPr lang="ko-KR" altLang="en-US" sz="1500" dirty="0"/>
              <a:t>단</a:t>
            </a:r>
            <a:r>
              <a:rPr lang="en-US" altLang="ko-KR" sz="1500" dirty="0"/>
              <a:t>, y</a:t>
            </a:r>
            <a:r>
              <a:rPr lang="ko-KR" altLang="en-US" sz="1500" dirty="0"/>
              <a:t>보다 작거나</a:t>
            </a:r>
            <a:r>
              <a:rPr lang="en-US" altLang="ko-KR" sz="1500" dirty="0"/>
              <a:t> </a:t>
            </a:r>
            <a:r>
              <a:rPr lang="ko-KR" altLang="en-US" sz="1500" dirty="0"/>
              <a:t>처음 본 수일 때만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157B1-83D5-206D-597D-D1DCB1C8C4F2}"/>
              </a:ext>
            </a:extLst>
          </p:cNvPr>
          <p:cNvSpPr txBox="1"/>
          <p:nvPr/>
        </p:nvSpPr>
        <p:spPr>
          <a:xfrm>
            <a:off x="321661" y="3660952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[20, 30]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DE907-DC33-2FA7-3CC3-58CDB2AF8C0E}"/>
              </a:ext>
            </a:extLst>
          </p:cNvPr>
          <p:cNvSpPr txBox="1"/>
          <p:nvPr/>
        </p:nvSpPr>
        <p:spPr>
          <a:xfrm>
            <a:off x="329357" y="4093000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[30, 25, 40]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82718-A48A-E8EF-9922-DBA84052ECA7}"/>
              </a:ext>
            </a:extLst>
          </p:cNvPr>
          <p:cNvSpPr txBox="1"/>
          <p:nvPr/>
        </p:nvSpPr>
        <p:spPr>
          <a:xfrm>
            <a:off x="329357" y="4530491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[25, 40, 35]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331D0-C5FF-8184-919D-073C6170E8B2}"/>
              </a:ext>
            </a:extLst>
          </p:cNvPr>
          <p:cNvSpPr txBox="1"/>
          <p:nvPr/>
        </p:nvSpPr>
        <p:spPr>
          <a:xfrm>
            <a:off x="338120" y="4967982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[40, 35]</a:t>
            </a:r>
            <a:endParaRPr lang="ko-KR" altLang="en-US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6F0EB-6BC2-9207-CC38-6707F1125D4F}"/>
              </a:ext>
            </a:extLst>
          </p:cNvPr>
          <p:cNvSpPr txBox="1"/>
          <p:nvPr/>
        </p:nvSpPr>
        <p:spPr>
          <a:xfrm>
            <a:off x="338120" y="5405473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[35]</a:t>
            </a:r>
            <a:endParaRPr lang="ko-KR" alt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37774-536E-0479-4722-006F6BE2FD9B}"/>
              </a:ext>
            </a:extLst>
          </p:cNvPr>
          <p:cNvSpPr txBox="1"/>
          <p:nvPr/>
        </p:nvSpPr>
        <p:spPr>
          <a:xfrm>
            <a:off x="338120" y="5837521"/>
            <a:ext cx="1146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[]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8716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19342</TotalTime>
  <Words>207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알고리즘 스터디 5주차</vt:lpstr>
      <vt:lpstr>전력망을 둘로 나누기</vt:lpstr>
      <vt:lpstr>전력망을 둘로 나누기</vt:lpstr>
      <vt:lpstr>전력망을 둘로 나누기</vt:lpstr>
      <vt:lpstr>숫자 변환하기</vt:lpstr>
      <vt:lpstr>숫자 변환하기</vt:lpstr>
      <vt:lpstr>숫자 변환하기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홍 성호</cp:lastModifiedBy>
  <cp:revision>397</cp:revision>
  <cp:lastPrinted>2021-01-04T12:54:21Z</cp:lastPrinted>
  <dcterms:created xsi:type="dcterms:W3CDTF">2018-05-28T08:04:44Z</dcterms:created>
  <dcterms:modified xsi:type="dcterms:W3CDTF">2023-02-16T05:42:15Z</dcterms:modified>
</cp:coreProperties>
</file>