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81" r:id="rId3"/>
    <p:sldId id="682" r:id="rId4"/>
    <p:sldId id="683" r:id="rId5"/>
    <p:sldId id="684" r:id="rId6"/>
    <p:sldId id="685" r:id="rId7"/>
    <p:sldId id="68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95" d="100"/>
          <a:sy n="95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2023-02-06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3</a:t>
            </a:r>
            <a:r>
              <a:rPr kumimoji="1" lang="ko-KR" altLang="en-US" dirty="0"/>
              <a:t>주차 스터디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김의연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8921-83AD-26EB-5997-F57182CE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큐 합 같게 만들기</a:t>
            </a:r>
          </a:p>
        </p:txBody>
      </p:sp>
    </p:spTree>
    <p:extLst>
      <p:ext uri="{BB962C8B-B14F-4D97-AF65-F5344CB8AC3E}">
        <p14:creationId xmlns:p14="http://schemas.microsoft.com/office/powerpoint/2010/main" val="26317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0DF-CB38-CF77-C20F-B63892D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큐 합 같게 만들기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944FAD-AFAF-1CC3-3911-8068251007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943A10-6374-76C2-81E6-4A0E765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060848"/>
            <a:ext cx="7068536" cy="9526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85285C-0A09-A368-B456-13C4C9E8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013481"/>
            <a:ext cx="2333951" cy="752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BA50AC-6B76-03A5-99D0-0E5217EF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766061"/>
            <a:ext cx="6687483" cy="167663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786316-BC16-F25D-4267-B4CE539E3D23}"/>
              </a:ext>
            </a:extLst>
          </p:cNvPr>
          <p:cNvCxnSpPr>
            <a:cxnSpLocks/>
          </p:cNvCxnSpPr>
          <p:nvPr/>
        </p:nvCxnSpPr>
        <p:spPr>
          <a:xfrm>
            <a:off x="611560" y="2348880"/>
            <a:ext cx="23042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55BBC4-FFFC-B0DD-58C7-C69F3C4125D5}"/>
              </a:ext>
            </a:extLst>
          </p:cNvPr>
          <p:cNvCxnSpPr>
            <a:cxnSpLocks/>
          </p:cNvCxnSpPr>
          <p:nvPr/>
        </p:nvCxnSpPr>
        <p:spPr>
          <a:xfrm>
            <a:off x="2987824" y="2348880"/>
            <a:ext cx="439248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A7F6D5-96D5-08A3-4D2C-38502B63D253}"/>
              </a:ext>
            </a:extLst>
          </p:cNvPr>
          <p:cNvCxnSpPr>
            <a:cxnSpLocks/>
          </p:cNvCxnSpPr>
          <p:nvPr/>
        </p:nvCxnSpPr>
        <p:spPr>
          <a:xfrm>
            <a:off x="605251" y="2636912"/>
            <a:ext cx="320603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0CD35A-D270-5CEE-5AD9-EC1996CC827F}"/>
              </a:ext>
            </a:extLst>
          </p:cNvPr>
          <p:cNvCxnSpPr>
            <a:cxnSpLocks/>
          </p:cNvCxnSpPr>
          <p:nvPr/>
        </p:nvCxnSpPr>
        <p:spPr>
          <a:xfrm>
            <a:off x="5777295" y="2636912"/>
            <a:ext cx="11709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B522EA-8A00-5BB4-85C9-263ED705D683}"/>
              </a:ext>
            </a:extLst>
          </p:cNvPr>
          <p:cNvCxnSpPr>
            <a:cxnSpLocks/>
          </p:cNvCxnSpPr>
          <p:nvPr/>
        </p:nvCxnSpPr>
        <p:spPr>
          <a:xfrm>
            <a:off x="1331640" y="2924944"/>
            <a:ext cx="444565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3186D5EF-05A7-067F-BA49-C14D3E557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33" y="5385537"/>
            <a:ext cx="6887536" cy="809738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E1B2B7-A4EB-14CA-03F5-9ECAF6EB6FF0}"/>
              </a:ext>
            </a:extLst>
          </p:cNvPr>
          <p:cNvCxnSpPr>
            <a:cxnSpLocks/>
          </p:cNvCxnSpPr>
          <p:nvPr/>
        </p:nvCxnSpPr>
        <p:spPr>
          <a:xfrm>
            <a:off x="529566" y="5661248"/>
            <a:ext cx="533857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DE7059E-A877-5AB1-3AEC-A09851253D97}"/>
              </a:ext>
            </a:extLst>
          </p:cNvPr>
          <p:cNvCxnSpPr>
            <a:cxnSpLocks/>
          </p:cNvCxnSpPr>
          <p:nvPr/>
        </p:nvCxnSpPr>
        <p:spPr>
          <a:xfrm>
            <a:off x="438717" y="6189253"/>
            <a:ext cx="370123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62EB-724B-11EC-61F2-B22738C7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큐 합 같게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B41F3-0298-6DC0-579D-3E407A9A9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큐의 길이가 같기 때문에 한 큐의 총 합은 정해져 있음</a:t>
            </a:r>
            <a:endParaRPr lang="en-US" altLang="ko-KR" dirty="0"/>
          </a:p>
          <a:p>
            <a:r>
              <a:rPr lang="ko-KR" altLang="en-US" dirty="0"/>
              <a:t>큐 하나를 기준으로 그 큐의 수가 작으면 다른 큐에서 수를 가져오고 더 크다면 빼서 다른 큐로 보냄</a:t>
            </a:r>
            <a:endParaRPr lang="en-US" altLang="ko-KR" dirty="0"/>
          </a:p>
          <a:p>
            <a:r>
              <a:rPr lang="ko-KR" altLang="en-US" dirty="0"/>
              <a:t>이 시행을 큐의 길이가 </a:t>
            </a:r>
            <a:r>
              <a:rPr lang="ko-KR" altLang="en-US" dirty="0" err="1"/>
              <a:t>같을때까지</a:t>
            </a:r>
            <a:r>
              <a:rPr lang="ko-KR" altLang="en-US" dirty="0"/>
              <a:t> 반복시킴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0DF912-142A-6C1B-43D5-9CAE5142E8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9870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D683-8539-9938-5A19-BB0E1D8B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변환</a:t>
            </a:r>
          </a:p>
        </p:txBody>
      </p:sp>
    </p:spTree>
    <p:extLst>
      <p:ext uri="{BB962C8B-B14F-4D97-AF65-F5344CB8AC3E}">
        <p14:creationId xmlns:p14="http://schemas.microsoft.com/office/powerpoint/2010/main" val="37327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92136-D5FA-6D0D-EB11-4FBEF221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변환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7C6AF-D2B4-94DA-571D-29B1D24554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854ECA-D100-B4FB-22F2-F81E56B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754168" cy="83831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55B974-906E-F244-9C16-E9924C9D67BA}"/>
              </a:ext>
            </a:extLst>
          </p:cNvPr>
          <p:cNvCxnSpPr>
            <a:cxnSpLocks/>
          </p:cNvCxnSpPr>
          <p:nvPr/>
        </p:nvCxnSpPr>
        <p:spPr>
          <a:xfrm>
            <a:off x="395536" y="2204864"/>
            <a:ext cx="66247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019621E-627C-D522-CFC9-46AC26BF3E08}"/>
              </a:ext>
            </a:extLst>
          </p:cNvPr>
          <p:cNvCxnSpPr>
            <a:cxnSpLocks/>
          </p:cNvCxnSpPr>
          <p:nvPr/>
        </p:nvCxnSpPr>
        <p:spPr>
          <a:xfrm>
            <a:off x="395536" y="2755149"/>
            <a:ext cx="518457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82D63B5-D71A-C023-4BF6-0AB5E5C3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3" y="2755149"/>
            <a:ext cx="4755599" cy="16841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03346B-468B-6EAD-B9BA-E41A8A366A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36"/>
          <a:stretch/>
        </p:blipFill>
        <p:spPr>
          <a:xfrm>
            <a:off x="5134502" y="2852936"/>
            <a:ext cx="3857897" cy="168412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002146C-50F8-0845-3A36-13E449AF9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27" y="4725144"/>
            <a:ext cx="2410161" cy="1495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6B6384-9EEF-3958-02A8-A96DD86E16FF}"/>
              </a:ext>
            </a:extLst>
          </p:cNvPr>
          <p:cNvSpPr txBox="1"/>
          <p:nvPr/>
        </p:nvSpPr>
        <p:spPr>
          <a:xfrm>
            <a:off x="3347864" y="477958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()))((()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91B2A-B858-1033-547F-EB448006B86D}"/>
              </a:ext>
            </a:extLst>
          </p:cNvPr>
          <p:cNvSpPr txBox="1"/>
          <p:nvPr/>
        </p:nvSpPr>
        <p:spPr>
          <a:xfrm>
            <a:off x="3344588" y="513616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() + ))((()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669AB-F5E0-71C2-76BB-D1C262CD3DCD}"/>
              </a:ext>
            </a:extLst>
          </p:cNvPr>
          <p:cNvSpPr txBox="1"/>
          <p:nvPr/>
        </p:nvSpPr>
        <p:spPr>
          <a:xfrm>
            <a:off x="3344588" y="55025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))(( + ()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42249-EA9B-F5B5-852C-0E69D063D2B9}"/>
              </a:ext>
            </a:extLst>
          </p:cNvPr>
          <p:cNvSpPr txBox="1"/>
          <p:nvPr/>
        </p:nvSpPr>
        <p:spPr>
          <a:xfrm>
            <a:off x="3344588" y="5886703"/>
            <a:ext cx="2163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+ () + ) + ()</a:t>
            </a:r>
          </a:p>
          <a:p>
            <a:r>
              <a:rPr lang="en-US" altLang="ko-KR" dirty="0"/>
              <a:t>() + (())()</a:t>
            </a:r>
          </a:p>
          <a:p>
            <a:r>
              <a:rPr lang="en-US" altLang="ko-KR" dirty="0"/>
              <a:t>()(())()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F67903-E639-CEEA-2F5E-F84A2E878827}"/>
              </a:ext>
            </a:extLst>
          </p:cNvPr>
          <p:cNvCxnSpPr>
            <a:cxnSpLocks/>
          </p:cNvCxnSpPr>
          <p:nvPr/>
        </p:nvCxnSpPr>
        <p:spPr>
          <a:xfrm>
            <a:off x="1691680" y="3861048"/>
            <a:ext cx="115212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38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E09AF-EAF2-ED33-5413-6E1F953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괄호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29815-5146-9FBE-418E-711D78A0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문제에서 로직을 다 주었기 때문에 그대로 구현하면 됨</a:t>
            </a:r>
            <a:endParaRPr lang="en-US" altLang="ko-KR" dirty="0"/>
          </a:p>
          <a:p>
            <a:r>
              <a:rPr lang="ko-KR" altLang="en-US" dirty="0" err="1"/>
              <a:t>제귀적</a:t>
            </a:r>
            <a:r>
              <a:rPr lang="ko-KR" altLang="en-US" dirty="0"/>
              <a:t> 이라는 언급이 있어서 </a:t>
            </a:r>
            <a:r>
              <a:rPr lang="ko-KR" altLang="en-US" dirty="0" err="1"/>
              <a:t>제귀로</a:t>
            </a:r>
            <a:r>
              <a:rPr lang="ko-KR" altLang="en-US" dirty="0"/>
              <a:t> 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614C0-59D1-1D89-0390-BFA36474A5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114719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19922</TotalTime>
  <Words>98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3주차 스터디</vt:lpstr>
      <vt:lpstr>두 큐 합 같게 만들기</vt:lpstr>
      <vt:lpstr>두 큐 합 같게 만들기</vt:lpstr>
      <vt:lpstr>두 큐 합 같게 만들기</vt:lpstr>
      <vt:lpstr>괄호 변환</vt:lpstr>
      <vt:lpstr>괄호 변환</vt:lpstr>
      <vt:lpstr>괄호 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의연</cp:lastModifiedBy>
  <cp:revision>375</cp:revision>
  <cp:lastPrinted>2021-01-04T12:54:21Z</cp:lastPrinted>
  <dcterms:created xsi:type="dcterms:W3CDTF">2018-05-28T08:04:44Z</dcterms:created>
  <dcterms:modified xsi:type="dcterms:W3CDTF">2023-02-06T11:45:40Z</dcterms:modified>
</cp:coreProperties>
</file>