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664" r:id="rId2"/>
    <p:sldId id="672" r:id="rId3"/>
    <p:sldId id="673" r:id="rId4"/>
    <p:sldId id="674" r:id="rId5"/>
    <p:sldId id="675" r:id="rId6"/>
    <p:sldId id="676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4060"/>
    <a:srgbClr val="9437FF"/>
    <a:srgbClr val="8EFA00"/>
    <a:srgbClr val="00FDFF"/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213CE9-5C01-4A97-BCF3-0672754EF609}" v="51" dt="2023-02-16T10:45:45.2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33" autoAdjust="0"/>
    <p:restoredTop sz="83946"/>
  </p:normalViewPr>
  <p:slideViewPr>
    <p:cSldViewPr>
      <p:cViewPr varScale="1">
        <p:scale>
          <a:sx n="102" d="100"/>
          <a:sy n="102" d="100"/>
        </p:scale>
        <p:origin x="209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대겸" userId="cd555618-895f-4cc2-bf3c-849d16c9e64e" providerId="ADAL" clId="{1A1A2B8A-CEF4-4EDF-AA8D-2BBA4C59E38B}"/>
    <pc:docChg chg="undo custSel addSld delSld modSld">
      <pc:chgData name="김대겸" userId="cd555618-895f-4cc2-bf3c-849d16c9e64e" providerId="ADAL" clId="{1A1A2B8A-CEF4-4EDF-AA8D-2BBA4C59E38B}" dt="2023-02-09T10:51:11.996" v="2394" actId="20577"/>
      <pc:docMkLst>
        <pc:docMk/>
      </pc:docMkLst>
      <pc:sldChg chg="del">
        <pc:chgData name="김대겸" userId="cd555618-895f-4cc2-bf3c-849d16c9e64e" providerId="ADAL" clId="{1A1A2B8A-CEF4-4EDF-AA8D-2BBA4C59E38B}" dt="2023-02-09T10:08:33.198" v="0" actId="47"/>
        <pc:sldMkLst>
          <pc:docMk/>
          <pc:sldMk cId="76950711" sldId="662"/>
        </pc:sldMkLst>
      </pc:sldChg>
      <pc:sldChg chg="del">
        <pc:chgData name="김대겸" userId="cd555618-895f-4cc2-bf3c-849d16c9e64e" providerId="ADAL" clId="{1A1A2B8A-CEF4-4EDF-AA8D-2BBA4C59E38B}" dt="2023-02-09T10:08:34.349" v="3" actId="47"/>
        <pc:sldMkLst>
          <pc:docMk/>
          <pc:sldMk cId="4229424099" sldId="667"/>
        </pc:sldMkLst>
      </pc:sldChg>
      <pc:sldChg chg="del">
        <pc:chgData name="김대겸" userId="cd555618-895f-4cc2-bf3c-849d16c9e64e" providerId="ADAL" clId="{1A1A2B8A-CEF4-4EDF-AA8D-2BBA4C59E38B}" dt="2023-02-09T10:08:33.501" v="1" actId="47"/>
        <pc:sldMkLst>
          <pc:docMk/>
          <pc:sldMk cId="463041506" sldId="668"/>
        </pc:sldMkLst>
      </pc:sldChg>
      <pc:sldChg chg="del">
        <pc:chgData name="김대겸" userId="cd555618-895f-4cc2-bf3c-849d16c9e64e" providerId="ADAL" clId="{1A1A2B8A-CEF4-4EDF-AA8D-2BBA4C59E38B}" dt="2023-02-09T10:08:33.661" v="2" actId="47"/>
        <pc:sldMkLst>
          <pc:docMk/>
          <pc:sldMk cId="4255760752" sldId="669"/>
        </pc:sldMkLst>
      </pc:sldChg>
      <pc:sldChg chg="del">
        <pc:chgData name="김대겸" userId="cd555618-895f-4cc2-bf3c-849d16c9e64e" providerId="ADAL" clId="{1A1A2B8A-CEF4-4EDF-AA8D-2BBA4C59E38B}" dt="2023-02-09T10:08:34.503" v="4" actId="47"/>
        <pc:sldMkLst>
          <pc:docMk/>
          <pc:sldMk cId="4070974476" sldId="670"/>
        </pc:sldMkLst>
      </pc:sldChg>
      <pc:sldChg chg="del">
        <pc:chgData name="김대겸" userId="cd555618-895f-4cc2-bf3c-849d16c9e64e" providerId="ADAL" clId="{1A1A2B8A-CEF4-4EDF-AA8D-2BBA4C59E38B}" dt="2023-02-09T10:08:35.803" v="5" actId="47"/>
        <pc:sldMkLst>
          <pc:docMk/>
          <pc:sldMk cId="3455931801" sldId="671"/>
        </pc:sldMkLst>
      </pc:sldChg>
      <pc:sldChg chg="addSp delSp modSp mod">
        <pc:chgData name="김대겸" userId="cd555618-895f-4cc2-bf3c-849d16c9e64e" providerId="ADAL" clId="{1A1A2B8A-CEF4-4EDF-AA8D-2BBA4C59E38B}" dt="2023-02-09T10:12:34.404" v="98" actId="22"/>
        <pc:sldMkLst>
          <pc:docMk/>
          <pc:sldMk cId="2381936940" sldId="672"/>
        </pc:sldMkLst>
        <pc:spChg chg="mod">
          <ac:chgData name="김대겸" userId="cd555618-895f-4cc2-bf3c-849d16c9e64e" providerId="ADAL" clId="{1A1A2B8A-CEF4-4EDF-AA8D-2BBA4C59E38B}" dt="2023-02-09T10:08:56.168" v="19" actId="20577"/>
          <ac:spMkLst>
            <pc:docMk/>
            <pc:sldMk cId="2381936940" sldId="672"/>
            <ac:spMk id="4" creationId="{A813A557-3DB4-9146-8DD6-1CDB7C599F79}"/>
          </ac:spMkLst>
        </pc:spChg>
        <pc:spChg chg="mod ord">
          <ac:chgData name="김대겸" userId="cd555618-895f-4cc2-bf3c-849d16c9e64e" providerId="ADAL" clId="{1A1A2B8A-CEF4-4EDF-AA8D-2BBA4C59E38B}" dt="2023-02-09T10:12:00.478" v="39" actId="14100"/>
          <ac:spMkLst>
            <pc:docMk/>
            <pc:sldMk cId="2381936940" sldId="672"/>
            <ac:spMk id="7" creationId="{01BA61F9-D333-9423-5D21-40473B6227CE}"/>
          </ac:spMkLst>
        </pc:spChg>
        <pc:spChg chg="del">
          <ac:chgData name="김대겸" userId="cd555618-895f-4cc2-bf3c-849d16c9e64e" providerId="ADAL" clId="{1A1A2B8A-CEF4-4EDF-AA8D-2BBA4C59E38B}" dt="2023-02-09T10:10:08.154" v="30" actId="478"/>
          <ac:spMkLst>
            <pc:docMk/>
            <pc:sldMk cId="2381936940" sldId="672"/>
            <ac:spMk id="8" creationId="{513162AC-6AB4-7B39-A634-E5E3F62E876D}"/>
          </ac:spMkLst>
        </pc:spChg>
        <pc:spChg chg="mod ord">
          <ac:chgData name="김대겸" userId="cd555618-895f-4cc2-bf3c-849d16c9e64e" providerId="ADAL" clId="{1A1A2B8A-CEF4-4EDF-AA8D-2BBA4C59E38B}" dt="2023-02-09T10:12:14.855" v="96" actId="1076"/>
          <ac:spMkLst>
            <pc:docMk/>
            <pc:sldMk cId="2381936940" sldId="672"/>
            <ac:spMk id="10" creationId="{3F7928A9-14A9-B5D3-4967-EF6DABE07145}"/>
          </ac:spMkLst>
        </pc:spChg>
        <pc:picChg chg="add mod">
          <ac:chgData name="김대겸" userId="cd555618-895f-4cc2-bf3c-849d16c9e64e" providerId="ADAL" clId="{1A1A2B8A-CEF4-4EDF-AA8D-2BBA4C59E38B}" dt="2023-02-09T10:10:19.217" v="34" actId="14100"/>
          <ac:picMkLst>
            <pc:docMk/>
            <pc:sldMk cId="2381936940" sldId="672"/>
            <ac:picMk id="5" creationId="{6EABF04F-C2BA-2BED-31B5-47A4BD008DBF}"/>
          </ac:picMkLst>
        </pc:picChg>
        <pc:picChg chg="del">
          <ac:chgData name="김대겸" userId="cd555618-895f-4cc2-bf3c-849d16c9e64e" providerId="ADAL" clId="{1A1A2B8A-CEF4-4EDF-AA8D-2BBA4C59E38B}" dt="2023-02-09T10:09:00.426" v="20" actId="478"/>
          <ac:picMkLst>
            <pc:docMk/>
            <pc:sldMk cId="2381936940" sldId="672"/>
            <ac:picMk id="6" creationId="{099EE3FE-1DC1-C3D6-3C56-E5F3C50F8AC5}"/>
          </ac:picMkLst>
        </pc:picChg>
        <pc:picChg chg="add del">
          <ac:chgData name="김대겸" userId="cd555618-895f-4cc2-bf3c-849d16c9e64e" providerId="ADAL" clId="{1A1A2B8A-CEF4-4EDF-AA8D-2BBA4C59E38B}" dt="2023-02-09T10:12:34.404" v="98" actId="22"/>
          <ac:picMkLst>
            <pc:docMk/>
            <pc:sldMk cId="2381936940" sldId="672"/>
            <ac:picMk id="21" creationId="{88B4488F-CE67-CE15-2A18-297BA05FBECF}"/>
          </ac:picMkLst>
        </pc:picChg>
        <pc:cxnChg chg="mod ord">
          <ac:chgData name="김대겸" userId="cd555618-895f-4cc2-bf3c-849d16c9e64e" providerId="ADAL" clId="{1A1A2B8A-CEF4-4EDF-AA8D-2BBA4C59E38B}" dt="2023-02-09T10:12:14.855" v="96" actId="1076"/>
          <ac:cxnSpMkLst>
            <pc:docMk/>
            <pc:sldMk cId="2381936940" sldId="672"/>
            <ac:cxnSpMk id="9" creationId="{D609E9D0-933D-629D-DEDF-AC2C040DC804}"/>
          </ac:cxnSpMkLst>
        </pc:cxnChg>
      </pc:sldChg>
      <pc:sldChg chg="addSp delSp modSp add mod">
        <pc:chgData name="김대겸" userId="cd555618-895f-4cc2-bf3c-849d16c9e64e" providerId="ADAL" clId="{1A1A2B8A-CEF4-4EDF-AA8D-2BBA4C59E38B}" dt="2023-02-09T10:18:01.723" v="489" actId="20577"/>
        <pc:sldMkLst>
          <pc:docMk/>
          <pc:sldMk cId="1385806525" sldId="673"/>
        </pc:sldMkLst>
        <pc:spChg chg="mod ord">
          <ac:chgData name="김대겸" userId="cd555618-895f-4cc2-bf3c-849d16c9e64e" providerId="ADAL" clId="{1A1A2B8A-CEF4-4EDF-AA8D-2BBA4C59E38B}" dt="2023-02-09T10:12:57.844" v="105" actId="14100"/>
          <ac:spMkLst>
            <pc:docMk/>
            <pc:sldMk cId="1385806525" sldId="673"/>
            <ac:spMk id="7" creationId="{01BA61F9-D333-9423-5D21-40473B6227CE}"/>
          </ac:spMkLst>
        </pc:spChg>
        <pc:spChg chg="mod ord">
          <ac:chgData name="김대겸" userId="cd555618-895f-4cc2-bf3c-849d16c9e64e" providerId="ADAL" clId="{1A1A2B8A-CEF4-4EDF-AA8D-2BBA4C59E38B}" dt="2023-02-09T10:13:36.243" v="220" actId="20577"/>
          <ac:spMkLst>
            <pc:docMk/>
            <pc:sldMk cId="1385806525" sldId="673"/>
            <ac:spMk id="10" creationId="{3F7928A9-14A9-B5D3-4967-EF6DABE07145}"/>
          </ac:spMkLst>
        </pc:spChg>
        <pc:spChg chg="add mod">
          <ac:chgData name="김대겸" userId="cd555618-895f-4cc2-bf3c-849d16c9e64e" providerId="ADAL" clId="{1A1A2B8A-CEF4-4EDF-AA8D-2BBA4C59E38B}" dt="2023-02-09T10:17:35.200" v="437" actId="20577"/>
          <ac:spMkLst>
            <pc:docMk/>
            <pc:sldMk cId="1385806525" sldId="673"/>
            <ac:spMk id="14" creationId="{6B08F88B-115B-1FF1-56E0-00A753AE96DB}"/>
          </ac:spMkLst>
        </pc:spChg>
        <pc:spChg chg="add mod">
          <ac:chgData name="김대겸" userId="cd555618-895f-4cc2-bf3c-849d16c9e64e" providerId="ADAL" clId="{1A1A2B8A-CEF4-4EDF-AA8D-2BBA4C59E38B}" dt="2023-02-09T10:16:00.330" v="375" actId="1076"/>
          <ac:spMkLst>
            <pc:docMk/>
            <pc:sldMk cId="1385806525" sldId="673"/>
            <ac:spMk id="15" creationId="{E5F397B4-0FBB-331B-48F3-B9005919FAAD}"/>
          </ac:spMkLst>
        </pc:spChg>
        <pc:spChg chg="add mod">
          <ac:chgData name="김대겸" userId="cd555618-895f-4cc2-bf3c-849d16c9e64e" providerId="ADAL" clId="{1A1A2B8A-CEF4-4EDF-AA8D-2BBA4C59E38B}" dt="2023-02-09T10:16:03.567" v="377" actId="1076"/>
          <ac:spMkLst>
            <pc:docMk/>
            <pc:sldMk cId="1385806525" sldId="673"/>
            <ac:spMk id="16" creationId="{7134E112-3309-0CCD-6C78-59382D9B251D}"/>
          </ac:spMkLst>
        </pc:spChg>
        <pc:spChg chg="add mod">
          <ac:chgData name="김대겸" userId="cd555618-895f-4cc2-bf3c-849d16c9e64e" providerId="ADAL" clId="{1A1A2B8A-CEF4-4EDF-AA8D-2BBA4C59E38B}" dt="2023-02-09T10:16:08.530" v="379" actId="1076"/>
          <ac:spMkLst>
            <pc:docMk/>
            <pc:sldMk cId="1385806525" sldId="673"/>
            <ac:spMk id="17" creationId="{38126D32-9F53-AC76-73DB-4BBF23F74030}"/>
          </ac:spMkLst>
        </pc:spChg>
        <pc:spChg chg="add del mod">
          <ac:chgData name="김대겸" userId="cd555618-895f-4cc2-bf3c-849d16c9e64e" providerId="ADAL" clId="{1A1A2B8A-CEF4-4EDF-AA8D-2BBA4C59E38B}" dt="2023-02-09T10:16:13.348" v="382" actId="478"/>
          <ac:spMkLst>
            <pc:docMk/>
            <pc:sldMk cId="1385806525" sldId="673"/>
            <ac:spMk id="18" creationId="{ACD2534F-B422-86E0-4440-779FCFF5B6CE}"/>
          </ac:spMkLst>
        </pc:spChg>
        <pc:spChg chg="add mod">
          <ac:chgData name="김대겸" userId="cd555618-895f-4cc2-bf3c-849d16c9e64e" providerId="ADAL" clId="{1A1A2B8A-CEF4-4EDF-AA8D-2BBA4C59E38B}" dt="2023-02-09T10:16:36.034" v="401" actId="1076"/>
          <ac:spMkLst>
            <pc:docMk/>
            <pc:sldMk cId="1385806525" sldId="673"/>
            <ac:spMk id="19" creationId="{F542DDB0-33AA-AACC-8306-477A8CF147C3}"/>
          </ac:spMkLst>
        </pc:spChg>
        <pc:spChg chg="add mod">
          <ac:chgData name="김대겸" userId="cd555618-895f-4cc2-bf3c-849d16c9e64e" providerId="ADAL" clId="{1A1A2B8A-CEF4-4EDF-AA8D-2BBA4C59E38B}" dt="2023-02-09T10:16:50.124" v="416" actId="14100"/>
          <ac:spMkLst>
            <pc:docMk/>
            <pc:sldMk cId="1385806525" sldId="673"/>
            <ac:spMk id="20" creationId="{27F42A27-AEE1-2B9A-E6EE-D8EF3545BF57}"/>
          </ac:spMkLst>
        </pc:spChg>
        <pc:spChg chg="add mod">
          <ac:chgData name="김대겸" userId="cd555618-895f-4cc2-bf3c-849d16c9e64e" providerId="ADAL" clId="{1A1A2B8A-CEF4-4EDF-AA8D-2BBA4C59E38B}" dt="2023-02-09T10:17:27.661" v="434" actId="1076"/>
          <ac:spMkLst>
            <pc:docMk/>
            <pc:sldMk cId="1385806525" sldId="673"/>
            <ac:spMk id="21" creationId="{874703DC-CFC5-0C15-E5A0-784B0A233CD1}"/>
          </ac:spMkLst>
        </pc:spChg>
        <pc:spChg chg="add mod">
          <ac:chgData name="김대겸" userId="cd555618-895f-4cc2-bf3c-849d16c9e64e" providerId="ADAL" clId="{1A1A2B8A-CEF4-4EDF-AA8D-2BBA4C59E38B}" dt="2023-02-09T10:17:49.653" v="465" actId="20577"/>
          <ac:spMkLst>
            <pc:docMk/>
            <pc:sldMk cId="1385806525" sldId="673"/>
            <ac:spMk id="22" creationId="{A5992F23-920C-410F-4831-EA8CFDED03A6}"/>
          </ac:spMkLst>
        </pc:spChg>
        <pc:spChg chg="add mod">
          <ac:chgData name="김대겸" userId="cd555618-895f-4cc2-bf3c-849d16c9e64e" providerId="ADAL" clId="{1A1A2B8A-CEF4-4EDF-AA8D-2BBA4C59E38B}" dt="2023-02-09T10:18:01.723" v="489" actId="20577"/>
          <ac:spMkLst>
            <pc:docMk/>
            <pc:sldMk cId="1385806525" sldId="673"/>
            <ac:spMk id="23" creationId="{DCF2F292-5485-3D0E-9E90-36633D3EDA3F}"/>
          </ac:spMkLst>
        </pc:spChg>
        <pc:picChg chg="del">
          <ac:chgData name="김대겸" userId="cd555618-895f-4cc2-bf3c-849d16c9e64e" providerId="ADAL" clId="{1A1A2B8A-CEF4-4EDF-AA8D-2BBA4C59E38B}" dt="2023-02-09T10:12:38.211" v="100" actId="478"/>
          <ac:picMkLst>
            <pc:docMk/>
            <pc:sldMk cId="1385806525" sldId="673"/>
            <ac:picMk id="5" creationId="{6EABF04F-C2BA-2BED-31B5-47A4BD008DBF}"/>
          </ac:picMkLst>
        </pc:picChg>
        <pc:picChg chg="add mod">
          <ac:chgData name="김대겸" userId="cd555618-895f-4cc2-bf3c-849d16c9e64e" providerId="ADAL" clId="{1A1A2B8A-CEF4-4EDF-AA8D-2BBA4C59E38B}" dt="2023-02-09T10:12:49.448" v="102" actId="1076"/>
          <ac:picMkLst>
            <pc:docMk/>
            <pc:sldMk cId="1385806525" sldId="673"/>
            <ac:picMk id="6" creationId="{A77E3BDE-7463-F180-E34C-88DE6642E89B}"/>
          </ac:picMkLst>
        </pc:picChg>
        <pc:cxnChg chg="mod ord">
          <ac:chgData name="김대겸" userId="cd555618-895f-4cc2-bf3c-849d16c9e64e" providerId="ADAL" clId="{1A1A2B8A-CEF4-4EDF-AA8D-2BBA4C59E38B}" dt="2023-02-09T10:13:28.964" v="175" actId="20577"/>
          <ac:cxnSpMkLst>
            <pc:docMk/>
            <pc:sldMk cId="1385806525" sldId="673"/>
            <ac:cxnSpMk id="9" creationId="{D609E9D0-933D-629D-DEDF-AC2C040DC804}"/>
          </ac:cxnSpMkLst>
        </pc:cxnChg>
      </pc:sldChg>
      <pc:sldChg chg="addSp delSp modSp add mod">
        <pc:chgData name="김대겸" userId="cd555618-895f-4cc2-bf3c-849d16c9e64e" providerId="ADAL" clId="{1A1A2B8A-CEF4-4EDF-AA8D-2BBA4C59E38B}" dt="2023-02-09T10:22:09.352" v="827" actId="20577"/>
        <pc:sldMkLst>
          <pc:docMk/>
          <pc:sldMk cId="2051800098" sldId="674"/>
        </pc:sldMkLst>
        <pc:spChg chg="mod">
          <ac:chgData name="김대겸" userId="cd555618-895f-4cc2-bf3c-849d16c9e64e" providerId="ADAL" clId="{1A1A2B8A-CEF4-4EDF-AA8D-2BBA4C59E38B}" dt="2023-02-09T10:18:49.030" v="507" actId="20577"/>
          <ac:spMkLst>
            <pc:docMk/>
            <pc:sldMk cId="2051800098" sldId="674"/>
            <ac:spMk id="4" creationId="{A813A557-3DB4-9146-8DD6-1CDB7C599F79}"/>
          </ac:spMkLst>
        </pc:spChg>
        <pc:spChg chg="mod ord">
          <ac:chgData name="김대겸" userId="cd555618-895f-4cc2-bf3c-849d16c9e64e" providerId="ADAL" clId="{1A1A2B8A-CEF4-4EDF-AA8D-2BBA4C59E38B}" dt="2023-02-09T10:19:38.681" v="514" actId="14100"/>
          <ac:spMkLst>
            <pc:docMk/>
            <pc:sldMk cId="2051800098" sldId="674"/>
            <ac:spMk id="7" creationId="{01BA61F9-D333-9423-5D21-40473B6227CE}"/>
          </ac:spMkLst>
        </pc:spChg>
        <pc:spChg chg="mod ord">
          <ac:chgData name="김대겸" userId="cd555618-895f-4cc2-bf3c-849d16c9e64e" providerId="ADAL" clId="{1A1A2B8A-CEF4-4EDF-AA8D-2BBA4C59E38B}" dt="2023-02-09T10:21:02.946" v="662" actId="20577"/>
          <ac:spMkLst>
            <pc:docMk/>
            <pc:sldMk cId="2051800098" sldId="674"/>
            <ac:spMk id="10" creationId="{3F7928A9-14A9-B5D3-4967-EF6DABE07145}"/>
          </ac:spMkLst>
        </pc:spChg>
        <pc:spChg chg="add mod">
          <ac:chgData name="김대겸" userId="cd555618-895f-4cc2-bf3c-849d16c9e64e" providerId="ADAL" clId="{1A1A2B8A-CEF4-4EDF-AA8D-2BBA4C59E38B}" dt="2023-02-09T10:21:21.222" v="667" actId="14100"/>
          <ac:spMkLst>
            <pc:docMk/>
            <pc:sldMk cId="2051800098" sldId="674"/>
            <ac:spMk id="15" creationId="{A687444F-3C49-6626-667D-945442B5AE3E}"/>
          </ac:spMkLst>
        </pc:spChg>
        <pc:spChg chg="add del mod">
          <ac:chgData name="김대겸" userId="cd555618-895f-4cc2-bf3c-849d16c9e64e" providerId="ADAL" clId="{1A1A2B8A-CEF4-4EDF-AA8D-2BBA4C59E38B}" dt="2023-02-09T10:21:25.881" v="669"/>
          <ac:spMkLst>
            <pc:docMk/>
            <pc:sldMk cId="2051800098" sldId="674"/>
            <ac:spMk id="17" creationId="{8FA4DA84-9E23-DAC3-0285-77B48F538CDD}"/>
          </ac:spMkLst>
        </pc:spChg>
        <pc:spChg chg="add mod">
          <ac:chgData name="김대겸" userId="cd555618-895f-4cc2-bf3c-849d16c9e64e" providerId="ADAL" clId="{1A1A2B8A-CEF4-4EDF-AA8D-2BBA4C59E38B}" dt="2023-02-09T10:22:09.352" v="827" actId="20577"/>
          <ac:spMkLst>
            <pc:docMk/>
            <pc:sldMk cId="2051800098" sldId="674"/>
            <ac:spMk id="19" creationId="{2D0C4619-62B8-457D-3320-636F5195EB03}"/>
          </ac:spMkLst>
        </pc:spChg>
        <pc:picChg chg="del">
          <ac:chgData name="김대겸" userId="cd555618-895f-4cc2-bf3c-849d16c9e64e" providerId="ADAL" clId="{1A1A2B8A-CEF4-4EDF-AA8D-2BBA4C59E38B}" dt="2023-02-09T10:19:13.021" v="508" actId="478"/>
          <ac:picMkLst>
            <pc:docMk/>
            <pc:sldMk cId="2051800098" sldId="674"/>
            <ac:picMk id="5" creationId="{6EABF04F-C2BA-2BED-31B5-47A4BD008DBF}"/>
          </ac:picMkLst>
        </pc:picChg>
        <pc:picChg chg="add mod">
          <ac:chgData name="김대겸" userId="cd555618-895f-4cc2-bf3c-849d16c9e64e" providerId="ADAL" clId="{1A1A2B8A-CEF4-4EDF-AA8D-2BBA4C59E38B}" dt="2023-02-09T10:21:10.456" v="665" actId="1076"/>
          <ac:picMkLst>
            <pc:docMk/>
            <pc:sldMk cId="2051800098" sldId="674"/>
            <ac:picMk id="6" creationId="{8622D768-0967-397F-1A03-203DE0ED20CC}"/>
          </ac:picMkLst>
        </pc:picChg>
        <pc:cxnChg chg="mod ord">
          <ac:chgData name="김대겸" userId="cd555618-895f-4cc2-bf3c-849d16c9e64e" providerId="ADAL" clId="{1A1A2B8A-CEF4-4EDF-AA8D-2BBA4C59E38B}" dt="2023-02-09T10:20:56.591" v="616" actId="20577"/>
          <ac:cxnSpMkLst>
            <pc:docMk/>
            <pc:sldMk cId="2051800098" sldId="674"/>
            <ac:cxnSpMk id="9" creationId="{D609E9D0-933D-629D-DEDF-AC2C040DC804}"/>
          </ac:cxnSpMkLst>
        </pc:cxnChg>
        <pc:cxnChg chg="add del mod">
          <ac:chgData name="김대겸" userId="cd555618-895f-4cc2-bf3c-849d16c9e64e" providerId="ADAL" clId="{1A1A2B8A-CEF4-4EDF-AA8D-2BBA4C59E38B}" dt="2023-02-09T10:21:25.881" v="669"/>
          <ac:cxnSpMkLst>
            <pc:docMk/>
            <pc:sldMk cId="2051800098" sldId="674"/>
            <ac:cxnSpMk id="16" creationId="{1DE10594-AD61-86E9-8798-310AAAC1FB09}"/>
          </ac:cxnSpMkLst>
        </pc:cxnChg>
        <pc:cxnChg chg="add mod">
          <ac:chgData name="김대겸" userId="cd555618-895f-4cc2-bf3c-849d16c9e64e" providerId="ADAL" clId="{1A1A2B8A-CEF4-4EDF-AA8D-2BBA4C59E38B}" dt="2023-02-09T10:22:09.352" v="827" actId="20577"/>
          <ac:cxnSpMkLst>
            <pc:docMk/>
            <pc:sldMk cId="2051800098" sldId="674"/>
            <ac:cxnSpMk id="18" creationId="{32626A79-2BA0-AEB8-3706-CF8EB09A95FA}"/>
          </ac:cxnSpMkLst>
        </pc:cxnChg>
      </pc:sldChg>
      <pc:sldChg chg="addSp delSp modSp add mod">
        <pc:chgData name="김대겸" userId="cd555618-895f-4cc2-bf3c-849d16c9e64e" providerId="ADAL" clId="{1A1A2B8A-CEF4-4EDF-AA8D-2BBA4C59E38B}" dt="2023-02-09T10:30:25.609" v="1528" actId="20577"/>
        <pc:sldMkLst>
          <pc:docMk/>
          <pc:sldMk cId="2844188716" sldId="675"/>
        </pc:sldMkLst>
        <pc:spChg chg="mod ord">
          <ac:chgData name="김대겸" userId="cd555618-895f-4cc2-bf3c-849d16c9e64e" providerId="ADAL" clId="{1A1A2B8A-CEF4-4EDF-AA8D-2BBA4C59E38B}" dt="2023-02-09T10:23:27.665" v="852" actId="14100"/>
          <ac:spMkLst>
            <pc:docMk/>
            <pc:sldMk cId="2844188716" sldId="675"/>
            <ac:spMk id="7" creationId="{01BA61F9-D333-9423-5D21-40473B6227CE}"/>
          </ac:spMkLst>
        </pc:spChg>
        <pc:spChg chg="mod ord">
          <ac:chgData name="김대겸" userId="cd555618-895f-4cc2-bf3c-849d16c9e64e" providerId="ADAL" clId="{1A1A2B8A-CEF4-4EDF-AA8D-2BBA4C59E38B}" dt="2023-02-09T10:23:52.835" v="905" actId="14100"/>
          <ac:spMkLst>
            <pc:docMk/>
            <pc:sldMk cId="2844188716" sldId="675"/>
            <ac:spMk id="10" creationId="{3F7928A9-14A9-B5D3-4967-EF6DABE07145}"/>
          </ac:spMkLst>
        </pc:spChg>
        <pc:spChg chg="del">
          <ac:chgData name="김대겸" userId="cd555618-895f-4cc2-bf3c-849d16c9e64e" providerId="ADAL" clId="{1A1A2B8A-CEF4-4EDF-AA8D-2BBA4C59E38B}" dt="2023-02-09T10:22:33.335" v="830" actId="478"/>
          <ac:spMkLst>
            <pc:docMk/>
            <pc:sldMk cId="2844188716" sldId="675"/>
            <ac:spMk id="15" creationId="{A687444F-3C49-6626-667D-945442B5AE3E}"/>
          </ac:spMkLst>
        </pc:spChg>
        <pc:spChg chg="del">
          <ac:chgData name="김대겸" userId="cd555618-895f-4cc2-bf3c-849d16c9e64e" providerId="ADAL" clId="{1A1A2B8A-CEF4-4EDF-AA8D-2BBA4C59E38B}" dt="2023-02-09T10:22:33.335" v="830" actId="478"/>
          <ac:spMkLst>
            <pc:docMk/>
            <pc:sldMk cId="2844188716" sldId="675"/>
            <ac:spMk id="19" creationId="{2D0C4619-62B8-457D-3320-636F5195EB03}"/>
          </ac:spMkLst>
        </pc:spChg>
        <pc:spChg chg="add mod">
          <ac:chgData name="김대겸" userId="cd555618-895f-4cc2-bf3c-849d16c9e64e" providerId="ADAL" clId="{1A1A2B8A-CEF4-4EDF-AA8D-2BBA4C59E38B}" dt="2023-02-09T10:26:54.592" v="1225" actId="20577"/>
          <ac:spMkLst>
            <pc:docMk/>
            <pc:sldMk cId="2844188716" sldId="675"/>
            <ac:spMk id="24" creationId="{8F5B0DF8-E8DA-B18C-B6C2-48DF692D5355}"/>
          </ac:spMkLst>
        </pc:spChg>
        <pc:spChg chg="add mod">
          <ac:chgData name="김대겸" userId="cd555618-895f-4cc2-bf3c-849d16c9e64e" providerId="ADAL" clId="{1A1A2B8A-CEF4-4EDF-AA8D-2BBA4C59E38B}" dt="2023-02-09T10:27:27.206" v="1333" actId="1076"/>
          <ac:spMkLst>
            <pc:docMk/>
            <pc:sldMk cId="2844188716" sldId="675"/>
            <ac:spMk id="25" creationId="{1FAB81E3-1670-D111-E9DF-940B72FF180A}"/>
          </ac:spMkLst>
        </pc:spChg>
        <pc:spChg chg="add mod">
          <ac:chgData name="김대겸" userId="cd555618-895f-4cc2-bf3c-849d16c9e64e" providerId="ADAL" clId="{1A1A2B8A-CEF4-4EDF-AA8D-2BBA4C59E38B}" dt="2023-02-09T10:28:20.450" v="1341" actId="14100"/>
          <ac:spMkLst>
            <pc:docMk/>
            <pc:sldMk cId="2844188716" sldId="675"/>
            <ac:spMk id="28" creationId="{F1FD1EC7-47CF-7502-6324-40C12C1B3436}"/>
          </ac:spMkLst>
        </pc:spChg>
        <pc:spChg chg="add mod">
          <ac:chgData name="김대겸" userId="cd555618-895f-4cc2-bf3c-849d16c9e64e" providerId="ADAL" clId="{1A1A2B8A-CEF4-4EDF-AA8D-2BBA4C59E38B}" dt="2023-02-09T10:29:47.365" v="1486" actId="1076"/>
          <ac:spMkLst>
            <pc:docMk/>
            <pc:sldMk cId="2844188716" sldId="675"/>
            <ac:spMk id="30" creationId="{A4181B0D-9851-FF71-4E82-5C060618E26E}"/>
          </ac:spMkLst>
        </pc:spChg>
        <pc:spChg chg="add mod">
          <ac:chgData name="김대겸" userId="cd555618-895f-4cc2-bf3c-849d16c9e64e" providerId="ADAL" clId="{1A1A2B8A-CEF4-4EDF-AA8D-2BBA4C59E38B}" dt="2023-02-09T10:30:25.609" v="1528" actId="20577"/>
          <ac:spMkLst>
            <pc:docMk/>
            <pc:sldMk cId="2844188716" sldId="675"/>
            <ac:spMk id="34" creationId="{01FB8B4D-B04D-7AAA-044D-C5D4E9065F07}"/>
          </ac:spMkLst>
        </pc:spChg>
        <pc:picChg chg="add mod">
          <ac:chgData name="김대겸" userId="cd555618-895f-4cc2-bf3c-849d16c9e64e" providerId="ADAL" clId="{1A1A2B8A-CEF4-4EDF-AA8D-2BBA4C59E38B}" dt="2023-02-09T10:22:38.506" v="833" actId="1076"/>
          <ac:picMkLst>
            <pc:docMk/>
            <pc:sldMk cId="2844188716" sldId="675"/>
            <ac:picMk id="5" creationId="{0B5BCA5C-8373-C124-F49F-B4BAC9E88F51}"/>
          </ac:picMkLst>
        </pc:picChg>
        <pc:picChg chg="del">
          <ac:chgData name="김대겸" userId="cd555618-895f-4cc2-bf3c-849d16c9e64e" providerId="ADAL" clId="{1A1A2B8A-CEF4-4EDF-AA8D-2BBA4C59E38B}" dt="2023-02-09T10:22:31.799" v="829" actId="478"/>
          <ac:picMkLst>
            <pc:docMk/>
            <pc:sldMk cId="2844188716" sldId="675"/>
            <ac:picMk id="6" creationId="{8622D768-0967-397F-1A03-203DE0ED20CC}"/>
          </ac:picMkLst>
        </pc:picChg>
        <pc:picChg chg="add mod">
          <ac:chgData name="김대겸" userId="cd555618-895f-4cc2-bf3c-849d16c9e64e" providerId="ADAL" clId="{1A1A2B8A-CEF4-4EDF-AA8D-2BBA4C59E38B}" dt="2023-02-09T10:27:53.149" v="1338" actId="1076"/>
          <ac:picMkLst>
            <pc:docMk/>
            <pc:sldMk cId="2844188716" sldId="675"/>
            <ac:picMk id="27" creationId="{E29FAC28-1F58-6EFE-A05D-4DB430205C5A}"/>
          </ac:picMkLst>
        </pc:picChg>
        <pc:cxnChg chg="mod ord">
          <ac:chgData name="김대겸" userId="cd555618-895f-4cc2-bf3c-849d16c9e64e" providerId="ADAL" clId="{1A1A2B8A-CEF4-4EDF-AA8D-2BBA4C59E38B}" dt="2023-02-09T10:23:52.835" v="905" actId="14100"/>
          <ac:cxnSpMkLst>
            <pc:docMk/>
            <pc:sldMk cId="2844188716" sldId="675"/>
            <ac:cxnSpMk id="9" creationId="{D609E9D0-933D-629D-DEDF-AC2C040DC804}"/>
          </ac:cxnSpMkLst>
        </pc:cxnChg>
        <pc:cxnChg chg="del mod">
          <ac:chgData name="김대겸" userId="cd555618-895f-4cc2-bf3c-849d16c9e64e" providerId="ADAL" clId="{1A1A2B8A-CEF4-4EDF-AA8D-2BBA4C59E38B}" dt="2023-02-09T10:22:33.335" v="830" actId="478"/>
          <ac:cxnSpMkLst>
            <pc:docMk/>
            <pc:sldMk cId="2844188716" sldId="675"/>
            <ac:cxnSpMk id="18" creationId="{32626A79-2BA0-AEB8-3706-CF8EB09A95FA}"/>
          </ac:cxnSpMkLst>
        </pc:cxnChg>
        <pc:cxnChg chg="add mod">
          <ac:chgData name="김대겸" userId="cd555618-895f-4cc2-bf3c-849d16c9e64e" providerId="ADAL" clId="{1A1A2B8A-CEF4-4EDF-AA8D-2BBA4C59E38B}" dt="2023-02-09T10:29:47.365" v="1486" actId="1076"/>
          <ac:cxnSpMkLst>
            <pc:docMk/>
            <pc:sldMk cId="2844188716" sldId="675"/>
            <ac:cxnSpMk id="29" creationId="{693073FF-A4A3-85E1-7592-F9FF13E3631F}"/>
          </ac:cxnSpMkLst>
        </pc:cxnChg>
      </pc:sldChg>
      <pc:sldChg chg="addSp delSp modSp add mod">
        <pc:chgData name="김대겸" userId="cd555618-895f-4cc2-bf3c-849d16c9e64e" providerId="ADAL" clId="{1A1A2B8A-CEF4-4EDF-AA8D-2BBA4C59E38B}" dt="2023-02-09T10:38:48.533" v="1809"/>
        <pc:sldMkLst>
          <pc:docMk/>
          <pc:sldMk cId="525203668" sldId="676"/>
        </pc:sldMkLst>
        <pc:spChg chg="mod">
          <ac:chgData name="김대겸" userId="cd555618-895f-4cc2-bf3c-849d16c9e64e" providerId="ADAL" clId="{1A1A2B8A-CEF4-4EDF-AA8D-2BBA4C59E38B}" dt="2023-02-09T10:35:09.264" v="1548" actId="20577"/>
          <ac:spMkLst>
            <pc:docMk/>
            <pc:sldMk cId="525203668" sldId="676"/>
            <ac:spMk id="4" creationId="{A813A557-3DB4-9146-8DD6-1CDB7C599F79}"/>
          </ac:spMkLst>
        </pc:spChg>
        <pc:spChg chg="del">
          <ac:chgData name="김대겸" userId="cd555618-895f-4cc2-bf3c-849d16c9e64e" providerId="ADAL" clId="{1A1A2B8A-CEF4-4EDF-AA8D-2BBA4C59E38B}" dt="2023-02-09T10:35:23.122" v="1549" actId="478"/>
          <ac:spMkLst>
            <pc:docMk/>
            <pc:sldMk cId="525203668" sldId="676"/>
            <ac:spMk id="7" creationId="{01BA61F9-D333-9423-5D21-40473B6227CE}"/>
          </ac:spMkLst>
        </pc:spChg>
        <pc:spChg chg="del">
          <ac:chgData name="김대겸" userId="cd555618-895f-4cc2-bf3c-849d16c9e64e" providerId="ADAL" clId="{1A1A2B8A-CEF4-4EDF-AA8D-2BBA4C59E38B}" dt="2023-02-09T10:35:23.122" v="1549" actId="478"/>
          <ac:spMkLst>
            <pc:docMk/>
            <pc:sldMk cId="525203668" sldId="676"/>
            <ac:spMk id="10" creationId="{3F7928A9-14A9-B5D3-4967-EF6DABE07145}"/>
          </ac:spMkLst>
        </pc:spChg>
        <pc:spChg chg="add mod">
          <ac:chgData name="김대겸" userId="cd555618-895f-4cc2-bf3c-849d16c9e64e" providerId="ADAL" clId="{1A1A2B8A-CEF4-4EDF-AA8D-2BBA4C59E38B}" dt="2023-02-09T10:36:32.022" v="1565" actId="14100"/>
          <ac:spMkLst>
            <pc:docMk/>
            <pc:sldMk cId="525203668" sldId="676"/>
            <ac:spMk id="14" creationId="{B8113866-B4BC-BEA0-1484-AC45F05F09D6}"/>
          </ac:spMkLst>
        </pc:spChg>
        <pc:spChg chg="add mod">
          <ac:chgData name="김대겸" userId="cd555618-895f-4cc2-bf3c-849d16c9e64e" providerId="ADAL" clId="{1A1A2B8A-CEF4-4EDF-AA8D-2BBA4C59E38B}" dt="2023-02-09T10:37:19.282" v="1625" actId="14100"/>
          <ac:spMkLst>
            <pc:docMk/>
            <pc:sldMk cId="525203668" sldId="676"/>
            <ac:spMk id="18" creationId="{2D5C9DA6-F9B5-B53E-A42E-85717BFD39F1}"/>
          </ac:spMkLst>
        </pc:spChg>
        <pc:spChg chg="add mod">
          <ac:chgData name="김대겸" userId="cd555618-895f-4cc2-bf3c-849d16c9e64e" providerId="ADAL" clId="{1A1A2B8A-CEF4-4EDF-AA8D-2BBA4C59E38B}" dt="2023-02-09T10:37:58.108" v="1764" actId="14100"/>
          <ac:spMkLst>
            <pc:docMk/>
            <pc:sldMk cId="525203668" sldId="676"/>
            <ac:spMk id="20" creationId="{C0534607-A603-8B6B-36B4-661E0DD06D48}"/>
          </ac:spMkLst>
        </pc:spChg>
        <pc:spChg chg="del">
          <ac:chgData name="김대겸" userId="cd555618-895f-4cc2-bf3c-849d16c9e64e" providerId="ADAL" clId="{1A1A2B8A-CEF4-4EDF-AA8D-2BBA4C59E38B}" dt="2023-02-09T10:35:23.122" v="1549" actId="478"/>
          <ac:spMkLst>
            <pc:docMk/>
            <pc:sldMk cId="525203668" sldId="676"/>
            <ac:spMk id="24" creationId="{8F5B0DF8-E8DA-B18C-B6C2-48DF692D5355}"/>
          </ac:spMkLst>
        </pc:spChg>
        <pc:spChg chg="del">
          <ac:chgData name="김대겸" userId="cd555618-895f-4cc2-bf3c-849d16c9e64e" providerId="ADAL" clId="{1A1A2B8A-CEF4-4EDF-AA8D-2BBA4C59E38B}" dt="2023-02-09T10:35:23.122" v="1549" actId="478"/>
          <ac:spMkLst>
            <pc:docMk/>
            <pc:sldMk cId="525203668" sldId="676"/>
            <ac:spMk id="25" creationId="{1FAB81E3-1670-D111-E9DF-940B72FF180A}"/>
          </ac:spMkLst>
        </pc:spChg>
        <pc:spChg chg="mod ord">
          <ac:chgData name="김대겸" userId="cd555618-895f-4cc2-bf3c-849d16c9e64e" providerId="ADAL" clId="{1A1A2B8A-CEF4-4EDF-AA8D-2BBA4C59E38B}" dt="2023-02-09T10:36:56.782" v="1620" actId="14100"/>
          <ac:spMkLst>
            <pc:docMk/>
            <pc:sldMk cId="525203668" sldId="676"/>
            <ac:spMk id="28" creationId="{F1FD1EC7-47CF-7502-6324-40C12C1B3436}"/>
          </ac:spMkLst>
        </pc:spChg>
        <pc:spChg chg="mod ord">
          <ac:chgData name="김대겸" userId="cd555618-895f-4cc2-bf3c-849d16c9e64e" providerId="ADAL" clId="{1A1A2B8A-CEF4-4EDF-AA8D-2BBA4C59E38B}" dt="2023-02-09T10:36:50.922" v="1619" actId="14100"/>
          <ac:spMkLst>
            <pc:docMk/>
            <pc:sldMk cId="525203668" sldId="676"/>
            <ac:spMk id="30" creationId="{A4181B0D-9851-FF71-4E82-5C060618E26E}"/>
          </ac:spMkLst>
        </pc:spChg>
        <pc:spChg chg="add mod">
          <ac:chgData name="김대겸" userId="cd555618-895f-4cc2-bf3c-849d16c9e64e" providerId="ADAL" clId="{1A1A2B8A-CEF4-4EDF-AA8D-2BBA4C59E38B}" dt="2023-02-09T10:38:21.566" v="1769" actId="14100"/>
          <ac:spMkLst>
            <pc:docMk/>
            <pc:sldMk cId="525203668" sldId="676"/>
            <ac:spMk id="32" creationId="{E5D4DED1-85F8-C695-F78F-49D1EE149771}"/>
          </ac:spMkLst>
        </pc:spChg>
        <pc:spChg chg="del ord">
          <ac:chgData name="김대겸" userId="cd555618-895f-4cc2-bf3c-849d16c9e64e" providerId="ADAL" clId="{1A1A2B8A-CEF4-4EDF-AA8D-2BBA4C59E38B}" dt="2023-02-09T10:35:34.650" v="1555" actId="478"/>
          <ac:spMkLst>
            <pc:docMk/>
            <pc:sldMk cId="525203668" sldId="676"/>
            <ac:spMk id="34" creationId="{01FB8B4D-B04D-7AAA-044D-C5D4E9065F07}"/>
          </ac:spMkLst>
        </pc:spChg>
        <pc:spChg chg="add mod">
          <ac:chgData name="김대겸" userId="cd555618-895f-4cc2-bf3c-849d16c9e64e" providerId="ADAL" clId="{1A1A2B8A-CEF4-4EDF-AA8D-2BBA4C59E38B}" dt="2023-02-09T10:38:36.617" v="1807" actId="1076"/>
          <ac:spMkLst>
            <pc:docMk/>
            <pc:sldMk cId="525203668" sldId="676"/>
            <ac:spMk id="35" creationId="{89E0DCCC-C516-66A3-C7D0-86962C195E18}"/>
          </ac:spMkLst>
        </pc:spChg>
        <pc:spChg chg="add del mod">
          <ac:chgData name="김대겸" userId="cd555618-895f-4cc2-bf3c-849d16c9e64e" providerId="ADAL" clId="{1A1A2B8A-CEF4-4EDF-AA8D-2BBA4C59E38B}" dt="2023-02-09T10:38:48.533" v="1809"/>
          <ac:spMkLst>
            <pc:docMk/>
            <pc:sldMk cId="525203668" sldId="676"/>
            <ac:spMk id="40" creationId="{0CD1DD03-E232-C9E2-CBCD-5FD39BE7319D}"/>
          </ac:spMkLst>
        </pc:spChg>
        <pc:picChg chg="del">
          <ac:chgData name="김대겸" userId="cd555618-895f-4cc2-bf3c-849d16c9e64e" providerId="ADAL" clId="{1A1A2B8A-CEF4-4EDF-AA8D-2BBA4C59E38B}" dt="2023-02-09T10:35:23.122" v="1549" actId="478"/>
          <ac:picMkLst>
            <pc:docMk/>
            <pc:sldMk cId="525203668" sldId="676"/>
            <ac:picMk id="5" creationId="{0B5BCA5C-8373-C124-F49F-B4BAC9E88F51}"/>
          </ac:picMkLst>
        </pc:picChg>
        <pc:picChg chg="add mod">
          <ac:chgData name="김대겸" userId="cd555618-895f-4cc2-bf3c-849d16c9e64e" providerId="ADAL" clId="{1A1A2B8A-CEF4-4EDF-AA8D-2BBA4C59E38B}" dt="2023-02-09T10:38:10.486" v="1767" actId="1076"/>
          <ac:picMkLst>
            <pc:docMk/>
            <pc:sldMk cId="525203668" sldId="676"/>
            <ac:picMk id="6" creationId="{9FF540F7-CEA8-9FE0-06C4-F45C88B9C425}"/>
          </ac:picMkLst>
        </pc:picChg>
        <pc:picChg chg="del">
          <ac:chgData name="김대겸" userId="cd555618-895f-4cc2-bf3c-849d16c9e64e" providerId="ADAL" clId="{1A1A2B8A-CEF4-4EDF-AA8D-2BBA4C59E38B}" dt="2023-02-09T10:35:23.635" v="1550" actId="478"/>
          <ac:picMkLst>
            <pc:docMk/>
            <pc:sldMk cId="525203668" sldId="676"/>
            <ac:picMk id="27" creationId="{E29FAC28-1F58-6EFE-A05D-4DB430205C5A}"/>
          </ac:picMkLst>
        </pc:picChg>
        <pc:cxnChg chg="del mod">
          <ac:chgData name="김대겸" userId="cd555618-895f-4cc2-bf3c-849d16c9e64e" providerId="ADAL" clId="{1A1A2B8A-CEF4-4EDF-AA8D-2BBA4C59E38B}" dt="2023-02-09T10:35:23.122" v="1549" actId="478"/>
          <ac:cxnSpMkLst>
            <pc:docMk/>
            <pc:sldMk cId="525203668" sldId="676"/>
            <ac:cxnSpMk id="9" creationId="{D609E9D0-933D-629D-DEDF-AC2C040DC804}"/>
          </ac:cxnSpMkLst>
        </pc:cxnChg>
        <pc:cxnChg chg="add mod">
          <ac:chgData name="김대겸" userId="cd555618-895f-4cc2-bf3c-849d16c9e64e" providerId="ADAL" clId="{1A1A2B8A-CEF4-4EDF-AA8D-2BBA4C59E38B}" dt="2023-02-09T10:37:58.108" v="1764" actId="14100"/>
          <ac:cxnSpMkLst>
            <pc:docMk/>
            <pc:sldMk cId="525203668" sldId="676"/>
            <ac:cxnSpMk id="19" creationId="{7A7A7ABF-5F11-A58B-39D5-198B9ABA6345}"/>
          </ac:cxnSpMkLst>
        </pc:cxnChg>
        <pc:cxnChg chg="mod ord">
          <ac:chgData name="김대겸" userId="cd555618-895f-4cc2-bf3c-849d16c9e64e" providerId="ADAL" clId="{1A1A2B8A-CEF4-4EDF-AA8D-2BBA4C59E38B}" dt="2023-02-09T10:36:50.922" v="1619" actId="14100"/>
          <ac:cxnSpMkLst>
            <pc:docMk/>
            <pc:sldMk cId="525203668" sldId="676"/>
            <ac:cxnSpMk id="29" creationId="{693073FF-A4A3-85E1-7592-F9FF13E3631F}"/>
          </ac:cxnSpMkLst>
        </pc:cxnChg>
        <pc:cxnChg chg="add mod">
          <ac:chgData name="김대겸" userId="cd555618-895f-4cc2-bf3c-849d16c9e64e" providerId="ADAL" clId="{1A1A2B8A-CEF4-4EDF-AA8D-2BBA4C59E38B}" dt="2023-02-09T10:38:36.617" v="1807" actId="1076"/>
          <ac:cxnSpMkLst>
            <pc:docMk/>
            <pc:sldMk cId="525203668" sldId="676"/>
            <ac:cxnSpMk id="33" creationId="{6A52A0C3-C256-147F-363D-53BF7CCE00CC}"/>
          </ac:cxnSpMkLst>
        </pc:cxnChg>
        <pc:cxnChg chg="add del mod">
          <ac:chgData name="김대겸" userId="cd555618-895f-4cc2-bf3c-849d16c9e64e" providerId="ADAL" clId="{1A1A2B8A-CEF4-4EDF-AA8D-2BBA4C59E38B}" dt="2023-02-09T10:38:48.533" v="1809"/>
          <ac:cxnSpMkLst>
            <pc:docMk/>
            <pc:sldMk cId="525203668" sldId="676"/>
            <ac:cxnSpMk id="39" creationId="{1E0703B0-2F62-49AE-94E2-3FBA5B5AFAA5}"/>
          </ac:cxnSpMkLst>
        </pc:cxnChg>
      </pc:sldChg>
      <pc:sldChg chg="addSp delSp modSp add mod">
        <pc:chgData name="김대겸" userId="cd555618-895f-4cc2-bf3c-849d16c9e64e" providerId="ADAL" clId="{1A1A2B8A-CEF4-4EDF-AA8D-2BBA4C59E38B}" dt="2023-02-09T10:41:29.471" v="1861" actId="14100"/>
        <pc:sldMkLst>
          <pc:docMk/>
          <pc:sldMk cId="1213750092" sldId="677"/>
        </pc:sldMkLst>
        <pc:spChg chg="del">
          <ac:chgData name="김대겸" userId="cd555618-895f-4cc2-bf3c-849d16c9e64e" providerId="ADAL" clId="{1A1A2B8A-CEF4-4EDF-AA8D-2BBA4C59E38B}" dt="2023-02-09T10:39:36.661" v="1812" actId="478"/>
          <ac:spMkLst>
            <pc:docMk/>
            <pc:sldMk cId="1213750092" sldId="677"/>
            <ac:spMk id="14" creationId="{B8113866-B4BC-BEA0-1484-AC45F05F09D6}"/>
          </ac:spMkLst>
        </pc:spChg>
        <pc:spChg chg="add mod">
          <ac:chgData name="김대겸" userId="cd555618-895f-4cc2-bf3c-849d16c9e64e" providerId="ADAL" clId="{1A1A2B8A-CEF4-4EDF-AA8D-2BBA4C59E38B}" dt="2023-02-09T10:41:29.471" v="1861" actId="14100"/>
          <ac:spMkLst>
            <pc:docMk/>
            <pc:sldMk cId="1213750092" sldId="677"/>
            <ac:spMk id="15" creationId="{1340B1AA-5E91-6512-89B0-4B8D516C98E7}"/>
          </ac:spMkLst>
        </pc:spChg>
        <pc:spChg chg="add del mod">
          <ac:chgData name="김대겸" userId="cd555618-895f-4cc2-bf3c-849d16c9e64e" providerId="ADAL" clId="{1A1A2B8A-CEF4-4EDF-AA8D-2BBA4C59E38B}" dt="2023-02-09T10:41:25.182" v="1860" actId="478"/>
          <ac:spMkLst>
            <pc:docMk/>
            <pc:sldMk cId="1213750092" sldId="677"/>
            <ac:spMk id="17" creationId="{5F0DD030-31E6-8EDF-31AC-68DF93F98666}"/>
          </ac:spMkLst>
        </pc:spChg>
        <pc:spChg chg="del">
          <ac:chgData name="김대겸" userId="cd555618-895f-4cc2-bf3c-849d16c9e64e" providerId="ADAL" clId="{1A1A2B8A-CEF4-4EDF-AA8D-2BBA4C59E38B}" dt="2023-02-09T10:39:36.661" v="1812" actId="478"/>
          <ac:spMkLst>
            <pc:docMk/>
            <pc:sldMk cId="1213750092" sldId="677"/>
            <ac:spMk id="18" creationId="{2D5C9DA6-F9B5-B53E-A42E-85717BFD39F1}"/>
          </ac:spMkLst>
        </pc:spChg>
        <pc:spChg chg="del">
          <ac:chgData name="김대겸" userId="cd555618-895f-4cc2-bf3c-849d16c9e64e" providerId="ADAL" clId="{1A1A2B8A-CEF4-4EDF-AA8D-2BBA4C59E38B}" dt="2023-02-09T10:39:36.661" v="1812" actId="478"/>
          <ac:spMkLst>
            <pc:docMk/>
            <pc:sldMk cId="1213750092" sldId="677"/>
            <ac:spMk id="20" creationId="{C0534607-A603-8B6B-36B4-661E0DD06D48}"/>
          </ac:spMkLst>
        </pc:spChg>
        <pc:spChg chg="del">
          <ac:chgData name="김대겸" userId="cd555618-895f-4cc2-bf3c-849d16c9e64e" providerId="ADAL" clId="{1A1A2B8A-CEF4-4EDF-AA8D-2BBA4C59E38B}" dt="2023-02-09T10:39:36.661" v="1812" actId="478"/>
          <ac:spMkLst>
            <pc:docMk/>
            <pc:sldMk cId="1213750092" sldId="677"/>
            <ac:spMk id="28" creationId="{F1FD1EC7-47CF-7502-6324-40C12C1B3436}"/>
          </ac:spMkLst>
        </pc:spChg>
        <pc:spChg chg="del">
          <ac:chgData name="김대겸" userId="cd555618-895f-4cc2-bf3c-849d16c9e64e" providerId="ADAL" clId="{1A1A2B8A-CEF4-4EDF-AA8D-2BBA4C59E38B}" dt="2023-02-09T10:39:36.661" v="1812" actId="478"/>
          <ac:spMkLst>
            <pc:docMk/>
            <pc:sldMk cId="1213750092" sldId="677"/>
            <ac:spMk id="30" creationId="{A4181B0D-9851-FF71-4E82-5C060618E26E}"/>
          </ac:spMkLst>
        </pc:spChg>
        <pc:spChg chg="mod ord">
          <ac:chgData name="김대겸" userId="cd555618-895f-4cc2-bf3c-849d16c9e64e" providerId="ADAL" clId="{1A1A2B8A-CEF4-4EDF-AA8D-2BBA4C59E38B}" dt="2023-02-09T10:40:07.150" v="1819" actId="166"/>
          <ac:spMkLst>
            <pc:docMk/>
            <pc:sldMk cId="1213750092" sldId="677"/>
            <ac:spMk id="32" creationId="{E5D4DED1-85F8-C695-F78F-49D1EE149771}"/>
          </ac:spMkLst>
        </pc:spChg>
        <pc:spChg chg="mod ord">
          <ac:chgData name="김대겸" userId="cd555618-895f-4cc2-bf3c-849d16c9e64e" providerId="ADAL" clId="{1A1A2B8A-CEF4-4EDF-AA8D-2BBA4C59E38B}" dt="2023-02-09T10:40:19.352" v="1845" actId="1076"/>
          <ac:spMkLst>
            <pc:docMk/>
            <pc:sldMk cId="1213750092" sldId="677"/>
            <ac:spMk id="35" creationId="{89E0DCCC-C516-66A3-C7D0-86962C195E18}"/>
          </ac:spMkLst>
        </pc:spChg>
        <pc:picChg chg="add mod">
          <ac:chgData name="김대겸" userId="cd555618-895f-4cc2-bf3c-849d16c9e64e" providerId="ADAL" clId="{1A1A2B8A-CEF4-4EDF-AA8D-2BBA4C59E38B}" dt="2023-02-09T10:39:41.546" v="1816" actId="1076"/>
          <ac:picMkLst>
            <pc:docMk/>
            <pc:sldMk cId="1213750092" sldId="677"/>
            <ac:picMk id="5" creationId="{05543F49-CFA1-2B2C-046C-F8BA095D1D5E}"/>
          </ac:picMkLst>
        </pc:picChg>
        <pc:picChg chg="del">
          <ac:chgData name="김대겸" userId="cd555618-895f-4cc2-bf3c-849d16c9e64e" providerId="ADAL" clId="{1A1A2B8A-CEF4-4EDF-AA8D-2BBA4C59E38B}" dt="2023-02-09T10:39:22.190" v="1811" actId="478"/>
          <ac:picMkLst>
            <pc:docMk/>
            <pc:sldMk cId="1213750092" sldId="677"/>
            <ac:picMk id="6" creationId="{9FF540F7-CEA8-9FE0-06C4-F45C88B9C425}"/>
          </ac:picMkLst>
        </pc:picChg>
        <pc:picChg chg="add mod">
          <ac:chgData name="김대겸" userId="cd555618-895f-4cc2-bf3c-849d16c9e64e" providerId="ADAL" clId="{1A1A2B8A-CEF4-4EDF-AA8D-2BBA4C59E38B}" dt="2023-02-09T10:41:05.595" v="1853" actId="1076"/>
          <ac:picMkLst>
            <pc:docMk/>
            <pc:sldMk cId="1213750092" sldId="677"/>
            <ac:picMk id="11" creationId="{5878A8E9-7D6D-2A29-F794-CB0DDDE07370}"/>
          </ac:picMkLst>
        </pc:picChg>
        <pc:picChg chg="add mod">
          <ac:chgData name="김대겸" userId="cd555618-895f-4cc2-bf3c-849d16c9e64e" providerId="ADAL" clId="{1A1A2B8A-CEF4-4EDF-AA8D-2BBA4C59E38B}" dt="2023-02-09T10:41:23.598" v="1859" actId="1076"/>
          <ac:picMkLst>
            <pc:docMk/>
            <pc:sldMk cId="1213750092" sldId="677"/>
            <ac:picMk id="13" creationId="{277D2782-5C43-C1D1-E5FC-BB7368B53A5D}"/>
          </ac:picMkLst>
        </pc:picChg>
        <pc:cxnChg chg="add del mod">
          <ac:chgData name="김대겸" userId="cd555618-895f-4cc2-bf3c-849d16c9e64e" providerId="ADAL" clId="{1A1A2B8A-CEF4-4EDF-AA8D-2BBA4C59E38B}" dt="2023-02-09T10:41:25.182" v="1860" actId="478"/>
          <ac:cxnSpMkLst>
            <pc:docMk/>
            <pc:sldMk cId="1213750092" sldId="677"/>
            <ac:cxnSpMk id="16" creationId="{67656132-6526-93EA-FB01-F602A7640ED9}"/>
          </ac:cxnSpMkLst>
        </pc:cxnChg>
        <pc:cxnChg chg="del mod">
          <ac:chgData name="김대겸" userId="cd555618-895f-4cc2-bf3c-849d16c9e64e" providerId="ADAL" clId="{1A1A2B8A-CEF4-4EDF-AA8D-2BBA4C59E38B}" dt="2023-02-09T10:39:36.661" v="1812" actId="478"/>
          <ac:cxnSpMkLst>
            <pc:docMk/>
            <pc:sldMk cId="1213750092" sldId="677"/>
            <ac:cxnSpMk id="19" creationId="{7A7A7ABF-5F11-A58B-39D5-198B9ABA6345}"/>
          </ac:cxnSpMkLst>
        </pc:cxnChg>
        <pc:cxnChg chg="del mod">
          <ac:chgData name="김대겸" userId="cd555618-895f-4cc2-bf3c-849d16c9e64e" providerId="ADAL" clId="{1A1A2B8A-CEF4-4EDF-AA8D-2BBA4C59E38B}" dt="2023-02-09T10:39:36.661" v="1812" actId="478"/>
          <ac:cxnSpMkLst>
            <pc:docMk/>
            <pc:sldMk cId="1213750092" sldId="677"/>
            <ac:cxnSpMk id="29" creationId="{693073FF-A4A3-85E1-7592-F9FF13E3631F}"/>
          </ac:cxnSpMkLst>
        </pc:cxnChg>
        <pc:cxnChg chg="mod ord">
          <ac:chgData name="김대겸" userId="cd555618-895f-4cc2-bf3c-849d16c9e64e" providerId="ADAL" clId="{1A1A2B8A-CEF4-4EDF-AA8D-2BBA4C59E38B}" dt="2023-02-09T10:40:19.352" v="1845" actId="1076"/>
          <ac:cxnSpMkLst>
            <pc:docMk/>
            <pc:sldMk cId="1213750092" sldId="677"/>
            <ac:cxnSpMk id="33" creationId="{6A52A0C3-C256-147F-363D-53BF7CCE00CC}"/>
          </ac:cxnSpMkLst>
        </pc:cxnChg>
      </pc:sldChg>
      <pc:sldChg chg="addSp delSp modSp add mod">
        <pc:chgData name="김대겸" userId="cd555618-895f-4cc2-bf3c-849d16c9e64e" providerId="ADAL" clId="{1A1A2B8A-CEF4-4EDF-AA8D-2BBA4C59E38B}" dt="2023-02-09T10:51:11.996" v="2394" actId="20577"/>
        <pc:sldMkLst>
          <pc:docMk/>
          <pc:sldMk cId="3924667083" sldId="678"/>
        </pc:sldMkLst>
        <pc:spChg chg="add mod">
          <ac:chgData name="김대겸" userId="cd555618-895f-4cc2-bf3c-849d16c9e64e" providerId="ADAL" clId="{1A1A2B8A-CEF4-4EDF-AA8D-2BBA4C59E38B}" dt="2023-02-09T10:46:15.752" v="2282" actId="1076"/>
          <ac:spMkLst>
            <pc:docMk/>
            <pc:sldMk cId="3924667083" sldId="678"/>
            <ac:spMk id="3" creationId="{EC76CCE4-5888-8B1C-1D52-AEE824E75BBD}"/>
          </ac:spMkLst>
        </pc:spChg>
        <pc:spChg chg="add mod">
          <ac:chgData name="김대겸" userId="cd555618-895f-4cc2-bf3c-849d16c9e64e" providerId="ADAL" clId="{1A1A2B8A-CEF4-4EDF-AA8D-2BBA4C59E38B}" dt="2023-02-09T10:49:48.496" v="2372" actId="1035"/>
          <ac:spMkLst>
            <pc:docMk/>
            <pc:sldMk cId="3924667083" sldId="678"/>
            <ac:spMk id="6" creationId="{460C5638-2122-CF4C-5552-8D5EE354E2AF}"/>
          </ac:spMkLst>
        </pc:spChg>
        <pc:spChg chg="add mod">
          <ac:chgData name="김대겸" userId="cd555618-895f-4cc2-bf3c-849d16c9e64e" providerId="ADAL" clId="{1A1A2B8A-CEF4-4EDF-AA8D-2BBA4C59E38B}" dt="2023-02-09T10:49:48.496" v="2372" actId="1035"/>
          <ac:spMkLst>
            <pc:docMk/>
            <pc:sldMk cId="3924667083" sldId="678"/>
            <ac:spMk id="7" creationId="{F84457D6-C3EE-B14B-37A6-E8CAB091E8C6}"/>
          </ac:spMkLst>
        </pc:spChg>
        <pc:spChg chg="add mod">
          <ac:chgData name="김대겸" userId="cd555618-895f-4cc2-bf3c-849d16c9e64e" providerId="ADAL" clId="{1A1A2B8A-CEF4-4EDF-AA8D-2BBA4C59E38B}" dt="2023-02-09T10:49:48.496" v="2372" actId="1035"/>
          <ac:spMkLst>
            <pc:docMk/>
            <pc:sldMk cId="3924667083" sldId="678"/>
            <ac:spMk id="8" creationId="{68A211E1-683A-582E-BE76-C8CCC2FD4BCC}"/>
          </ac:spMkLst>
        </pc:spChg>
        <pc:spChg chg="add mod">
          <ac:chgData name="김대겸" userId="cd555618-895f-4cc2-bf3c-849d16c9e64e" providerId="ADAL" clId="{1A1A2B8A-CEF4-4EDF-AA8D-2BBA4C59E38B}" dt="2023-02-09T10:49:48.496" v="2372" actId="1035"/>
          <ac:spMkLst>
            <pc:docMk/>
            <pc:sldMk cId="3924667083" sldId="678"/>
            <ac:spMk id="9" creationId="{933041A3-4065-29F1-183F-086E7FF602B5}"/>
          </ac:spMkLst>
        </pc:spChg>
        <pc:spChg chg="del">
          <ac:chgData name="김대겸" userId="cd555618-895f-4cc2-bf3c-849d16c9e64e" providerId="ADAL" clId="{1A1A2B8A-CEF4-4EDF-AA8D-2BBA4C59E38B}" dt="2023-02-09T10:41:41.623" v="1863" actId="478"/>
          <ac:spMkLst>
            <pc:docMk/>
            <pc:sldMk cId="3924667083" sldId="678"/>
            <ac:spMk id="15" creationId="{1340B1AA-5E91-6512-89B0-4B8D516C98E7}"/>
          </ac:spMkLst>
        </pc:spChg>
        <pc:spChg chg="add mod">
          <ac:chgData name="김대겸" userId="cd555618-895f-4cc2-bf3c-849d16c9e64e" providerId="ADAL" clId="{1A1A2B8A-CEF4-4EDF-AA8D-2BBA4C59E38B}" dt="2023-02-09T10:46:25.706" v="2331" actId="14100"/>
          <ac:spMkLst>
            <pc:docMk/>
            <pc:sldMk cId="3924667083" sldId="678"/>
            <ac:spMk id="17" creationId="{314D75CB-281B-A680-CB0D-24A62741E65D}"/>
          </ac:spMkLst>
        </pc:spChg>
        <pc:spChg chg="add mod">
          <ac:chgData name="김대겸" userId="cd555618-895f-4cc2-bf3c-849d16c9e64e" providerId="ADAL" clId="{1A1A2B8A-CEF4-4EDF-AA8D-2BBA4C59E38B}" dt="2023-02-09T10:50:11.691" v="2384" actId="1076"/>
          <ac:spMkLst>
            <pc:docMk/>
            <pc:sldMk cId="3924667083" sldId="678"/>
            <ac:spMk id="24" creationId="{1B5F2D20-F376-8F81-34D3-5315587DBACF}"/>
          </ac:spMkLst>
        </pc:spChg>
        <pc:spChg chg="add mod">
          <ac:chgData name="김대겸" userId="cd555618-895f-4cc2-bf3c-849d16c9e64e" providerId="ADAL" clId="{1A1A2B8A-CEF4-4EDF-AA8D-2BBA4C59E38B}" dt="2023-02-09T10:50:11.691" v="2384" actId="1076"/>
          <ac:spMkLst>
            <pc:docMk/>
            <pc:sldMk cId="3924667083" sldId="678"/>
            <ac:spMk id="25" creationId="{6481E6BF-FA7D-2935-2E3F-D69020D27EF9}"/>
          </ac:spMkLst>
        </pc:spChg>
        <pc:spChg chg="add mod">
          <ac:chgData name="김대겸" userId="cd555618-895f-4cc2-bf3c-849d16c9e64e" providerId="ADAL" clId="{1A1A2B8A-CEF4-4EDF-AA8D-2BBA4C59E38B}" dt="2023-02-09T10:50:11.691" v="2384" actId="1076"/>
          <ac:spMkLst>
            <pc:docMk/>
            <pc:sldMk cId="3924667083" sldId="678"/>
            <ac:spMk id="26" creationId="{41A33978-31C9-043F-C673-DBE06A50E4F4}"/>
          </ac:spMkLst>
        </pc:spChg>
        <pc:spChg chg="add mod">
          <ac:chgData name="김대겸" userId="cd555618-895f-4cc2-bf3c-849d16c9e64e" providerId="ADAL" clId="{1A1A2B8A-CEF4-4EDF-AA8D-2BBA4C59E38B}" dt="2023-02-09T10:50:11.691" v="2384" actId="1076"/>
          <ac:spMkLst>
            <pc:docMk/>
            <pc:sldMk cId="3924667083" sldId="678"/>
            <ac:spMk id="27" creationId="{24319D1C-CFDC-F99A-4E38-F47B28D00266}"/>
          </ac:spMkLst>
        </pc:spChg>
        <pc:spChg chg="del">
          <ac:chgData name="김대겸" userId="cd555618-895f-4cc2-bf3c-849d16c9e64e" providerId="ADAL" clId="{1A1A2B8A-CEF4-4EDF-AA8D-2BBA4C59E38B}" dt="2023-02-09T10:41:41.623" v="1863" actId="478"/>
          <ac:spMkLst>
            <pc:docMk/>
            <pc:sldMk cId="3924667083" sldId="678"/>
            <ac:spMk id="32" creationId="{E5D4DED1-85F8-C695-F78F-49D1EE149771}"/>
          </ac:spMkLst>
        </pc:spChg>
        <pc:spChg chg="del">
          <ac:chgData name="김대겸" userId="cd555618-895f-4cc2-bf3c-849d16c9e64e" providerId="ADAL" clId="{1A1A2B8A-CEF4-4EDF-AA8D-2BBA4C59E38B}" dt="2023-02-09T10:41:41.623" v="1863" actId="478"/>
          <ac:spMkLst>
            <pc:docMk/>
            <pc:sldMk cId="3924667083" sldId="678"/>
            <ac:spMk id="35" creationId="{89E0DCCC-C516-66A3-C7D0-86962C195E18}"/>
          </ac:spMkLst>
        </pc:spChg>
        <pc:spChg chg="add mod">
          <ac:chgData name="김대겸" userId="cd555618-895f-4cc2-bf3c-849d16c9e64e" providerId="ADAL" clId="{1A1A2B8A-CEF4-4EDF-AA8D-2BBA4C59E38B}" dt="2023-02-09T10:49:48.496" v="2372" actId="1035"/>
          <ac:spMkLst>
            <pc:docMk/>
            <pc:sldMk cId="3924667083" sldId="678"/>
            <ac:spMk id="36" creationId="{B473A948-4E64-B8E4-894B-D867A833016B}"/>
          </ac:spMkLst>
        </pc:spChg>
        <pc:spChg chg="add mod">
          <ac:chgData name="김대겸" userId="cd555618-895f-4cc2-bf3c-849d16c9e64e" providerId="ADAL" clId="{1A1A2B8A-CEF4-4EDF-AA8D-2BBA4C59E38B}" dt="2023-02-09T10:50:11.691" v="2384" actId="1076"/>
          <ac:spMkLst>
            <pc:docMk/>
            <pc:sldMk cId="3924667083" sldId="678"/>
            <ac:spMk id="37" creationId="{07B1CFF2-C4CE-B4B6-1449-CD99DC05AE3D}"/>
          </ac:spMkLst>
        </pc:spChg>
        <pc:spChg chg="add mod">
          <ac:chgData name="김대겸" userId="cd555618-895f-4cc2-bf3c-849d16c9e64e" providerId="ADAL" clId="{1A1A2B8A-CEF4-4EDF-AA8D-2BBA4C59E38B}" dt="2023-02-09T10:50:16.024" v="2385" actId="1076"/>
          <ac:spMkLst>
            <pc:docMk/>
            <pc:sldMk cId="3924667083" sldId="678"/>
            <ac:spMk id="38" creationId="{6580202A-0C09-606E-B67A-A941A2828FDE}"/>
          </ac:spMkLst>
        </pc:spChg>
        <pc:spChg chg="add mod">
          <ac:chgData name="김대겸" userId="cd555618-895f-4cc2-bf3c-849d16c9e64e" providerId="ADAL" clId="{1A1A2B8A-CEF4-4EDF-AA8D-2BBA4C59E38B}" dt="2023-02-09T10:50:16.024" v="2385" actId="1076"/>
          <ac:spMkLst>
            <pc:docMk/>
            <pc:sldMk cId="3924667083" sldId="678"/>
            <ac:spMk id="39" creationId="{A0572BAE-B468-322C-94F5-F8F5D1D3867B}"/>
          </ac:spMkLst>
        </pc:spChg>
        <pc:spChg chg="add mod">
          <ac:chgData name="김대겸" userId="cd555618-895f-4cc2-bf3c-849d16c9e64e" providerId="ADAL" clId="{1A1A2B8A-CEF4-4EDF-AA8D-2BBA4C59E38B}" dt="2023-02-09T10:50:16.024" v="2385" actId="1076"/>
          <ac:spMkLst>
            <pc:docMk/>
            <pc:sldMk cId="3924667083" sldId="678"/>
            <ac:spMk id="40" creationId="{97C004EA-068C-3127-8FBE-1C65BF46C12A}"/>
          </ac:spMkLst>
        </pc:spChg>
        <pc:spChg chg="add mod">
          <ac:chgData name="김대겸" userId="cd555618-895f-4cc2-bf3c-849d16c9e64e" providerId="ADAL" clId="{1A1A2B8A-CEF4-4EDF-AA8D-2BBA4C59E38B}" dt="2023-02-09T10:50:16.024" v="2385" actId="1076"/>
          <ac:spMkLst>
            <pc:docMk/>
            <pc:sldMk cId="3924667083" sldId="678"/>
            <ac:spMk id="41" creationId="{56B3A007-D5B4-1612-B820-C4E19E2057C2}"/>
          </ac:spMkLst>
        </pc:spChg>
        <pc:spChg chg="add mod">
          <ac:chgData name="김대겸" userId="cd555618-895f-4cc2-bf3c-849d16c9e64e" providerId="ADAL" clId="{1A1A2B8A-CEF4-4EDF-AA8D-2BBA4C59E38B}" dt="2023-02-09T10:51:11.996" v="2394" actId="20577"/>
          <ac:spMkLst>
            <pc:docMk/>
            <pc:sldMk cId="3924667083" sldId="678"/>
            <ac:spMk id="44" creationId="{111B2FBD-C5A4-7DA4-5E25-37A8083AA59A}"/>
          </ac:spMkLst>
        </pc:spChg>
        <pc:picChg chg="del">
          <ac:chgData name="김대겸" userId="cd555618-895f-4cc2-bf3c-849d16c9e64e" providerId="ADAL" clId="{1A1A2B8A-CEF4-4EDF-AA8D-2BBA4C59E38B}" dt="2023-02-09T10:41:41.623" v="1863" actId="478"/>
          <ac:picMkLst>
            <pc:docMk/>
            <pc:sldMk cId="3924667083" sldId="678"/>
            <ac:picMk id="5" creationId="{05543F49-CFA1-2B2C-046C-F8BA095D1D5E}"/>
          </ac:picMkLst>
        </pc:picChg>
        <pc:picChg chg="del">
          <ac:chgData name="김대겸" userId="cd555618-895f-4cc2-bf3c-849d16c9e64e" providerId="ADAL" clId="{1A1A2B8A-CEF4-4EDF-AA8D-2BBA4C59E38B}" dt="2023-02-09T10:41:41.623" v="1863" actId="478"/>
          <ac:picMkLst>
            <pc:docMk/>
            <pc:sldMk cId="3924667083" sldId="678"/>
            <ac:picMk id="11" creationId="{5878A8E9-7D6D-2A29-F794-CB0DDDE07370}"/>
          </ac:picMkLst>
        </pc:picChg>
        <pc:picChg chg="del">
          <ac:chgData name="김대겸" userId="cd555618-895f-4cc2-bf3c-849d16c9e64e" providerId="ADAL" clId="{1A1A2B8A-CEF4-4EDF-AA8D-2BBA4C59E38B}" dt="2023-02-09T10:41:41.623" v="1863" actId="478"/>
          <ac:picMkLst>
            <pc:docMk/>
            <pc:sldMk cId="3924667083" sldId="678"/>
            <ac:picMk id="13" creationId="{277D2782-5C43-C1D1-E5FC-BB7368B53A5D}"/>
          </ac:picMkLst>
        </pc:picChg>
        <pc:picChg chg="add mod">
          <ac:chgData name="김대겸" userId="cd555618-895f-4cc2-bf3c-849d16c9e64e" providerId="ADAL" clId="{1A1A2B8A-CEF4-4EDF-AA8D-2BBA4C59E38B}" dt="2023-02-09T10:46:02.520" v="2279" actId="1076"/>
          <ac:picMkLst>
            <pc:docMk/>
            <pc:sldMk cId="3924667083" sldId="678"/>
            <ac:picMk id="16" creationId="{46F03DE5-911C-7335-2FE7-B029E2DF4204}"/>
          </ac:picMkLst>
        </pc:picChg>
        <pc:picChg chg="add mod">
          <ac:chgData name="김대겸" userId="cd555618-895f-4cc2-bf3c-849d16c9e64e" providerId="ADAL" clId="{1A1A2B8A-CEF4-4EDF-AA8D-2BBA4C59E38B}" dt="2023-02-09T10:47:42.885" v="2335" actId="1076"/>
          <ac:picMkLst>
            <pc:docMk/>
            <pc:sldMk cId="3924667083" sldId="678"/>
            <ac:picMk id="19" creationId="{F294BF7F-BA90-978B-1AFC-3035D866EC67}"/>
          </ac:picMkLst>
        </pc:picChg>
        <pc:picChg chg="add del mod">
          <ac:chgData name="김대겸" userId="cd555618-895f-4cc2-bf3c-849d16c9e64e" providerId="ADAL" clId="{1A1A2B8A-CEF4-4EDF-AA8D-2BBA4C59E38B}" dt="2023-02-09T10:49:05.264" v="2346" actId="478"/>
          <ac:picMkLst>
            <pc:docMk/>
            <pc:sldMk cId="3924667083" sldId="678"/>
            <ac:picMk id="21" creationId="{4B08A483-5678-7135-3F5C-5C733E2447F1}"/>
          </ac:picMkLst>
        </pc:picChg>
        <pc:picChg chg="add del mod">
          <ac:chgData name="김대겸" userId="cd555618-895f-4cc2-bf3c-849d16c9e64e" providerId="ADAL" clId="{1A1A2B8A-CEF4-4EDF-AA8D-2BBA4C59E38B}" dt="2023-02-09T10:49:05.264" v="2346" actId="478"/>
          <ac:picMkLst>
            <pc:docMk/>
            <pc:sldMk cId="3924667083" sldId="678"/>
            <ac:picMk id="23" creationId="{2F02DF56-D29B-EA9E-8639-0BD0BB861C79}"/>
          </ac:picMkLst>
        </pc:picChg>
        <pc:picChg chg="add mod">
          <ac:chgData name="김대겸" userId="cd555618-895f-4cc2-bf3c-849d16c9e64e" providerId="ADAL" clId="{1A1A2B8A-CEF4-4EDF-AA8D-2BBA4C59E38B}" dt="2023-02-09T10:50:11.691" v="2384" actId="1076"/>
          <ac:picMkLst>
            <pc:docMk/>
            <pc:sldMk cId="3924667083" sldId="678"/>
            <ac:picMk id="28" creationId="{F570F1D4-14DB-0CBE-F227-B91F2AA5C2E2}"/>
          </ac:picMkLst>
        </pc:picChg>
        <pc:picChg chg="add mod">
          <ac:chgData name="김대겸" userId="cd555618-895f-4cc2-bf3c-849d16c9e64e" providerId="ADAL" clId="{1A1A2B8A-CEF4-4EDF-AA8D-2BBA4C59E38B}" dt="2023-02-09T10:50:11.691" v="2384" actId="1076"/>
          <ac:picMkLst>
            <pc:docMk/>
            <pc:sldMk cId="3924667083" sldId="678"/>
            <ac:picMk id="29" creationId="{9B35D48F-1A85-8F90-B314-C43F4540FB10}"/>
          </ac:picMkLst>
        </pc:picChg>
        <pc:picChg chg="add mod">
          <ac:chgData name="김대겸" userId="cd555618-895f-4cc2-bf3c-849d16c9e64e" providerId="ADAL" clId="{1A1A2B8A-CEF4-4EDF-AA8D-2BBA4C59E38B}" dt="2023-02-09T10:49:48.496" v="2372" actId="1035"/>
          <ac:picMkLst>
            <pc:docMk/>
            <pc:sldMk cId="3924667083" sldId="678"/>
            <ac:picMk id="30" creationId="{48F4439E-C4D8-AF2E-175D-012D841F9704}"/>
          </ac:picMkLst>
        </pc:picChg>
        <pc:picChg chg="add mod">
          <ac:chgData name="김대겸" userId="cd555618-895f-4cc2-bf3c-849d16c9e64e" providerId="ADAL" clId="{1A1A2B8A-CEF4-4EDF-AA8D-2BBA4C59E38B}" dt="2023-02-09T10:49:48.496" v="2372" actId="1035"/>
          <ac:picMkLst>
            <pc:docMk/>
            <pc:sldMk cId="3924667083" sldId="678"/>
            <ac:picMk id="34" creationId="{F9046101-18F5-CCE0-5E85-36BBEA2A3061}"/>
          </ac:picMkLst>
        </pc:picChg>
        <pc:picChg chg="add del mod">
          <ac:chgData name="김대겸" userId="cd555618-895f-4cc2-bf3c-849d16c9e64e" providerId="ADAL" clId="{1A1A2B8A-CEF4-4EDF-AA8D-2BBA4C59E38B}" dt="2023-02-09T10:50:48.367" v="2386" actId="478"/>
          <ac:picMkLst>
            <pc:docMk/>
            <pc:sldMk cId="3924667083" sldId="678"/>
            <ac:picMk id="42" creationId="{507760D6-D476-83D8-3E8E-D9FF70BFFC6C}"/>
          </ac:picMkLst>
        </pc:picChg>
        <pc:picChg chg="add del mod">
          <ac:chgData name="김대겸" userId="cd555618-895f-4cc2-bf3c-849d16c9e64e" providerId="ADAL" clId="{1A1A2B8A-CEF4-4EDF-AA8D-2BBA4C59E38B}" dt="2023-02-09T10:50:56.872" v="2390" actId="478"/>
          <ac:picMkLst>
            <pc:docMk/>
            <pc:sldMk cId="3924667083" sldId="678"/>
            <ac:picMk id="43" creationId="{2B969971-F698-134B-C86C-05079069FD2C}"/>
          </ac:picMkLst>
        </pc:picChg>
        <pc:picChg chg="add mod">
          <ac:chgData name="김대겸" userId="cd555618-895f-4cc2-bf3c-849d16c9e64e" providerId="ADAL" clId="{1A1A2B8A-CEF4-4EDF-AA8D-2BBA4C59E38B}" dt="2023-02-09T10:50:55.191" v="2389" actId="14100"/>
          <ac:picMkLst>
            <pc:docMk/>
            <pc:sldMk cId="3924667083" sldId="678"/>
            <ac:picMk id="46" creationId="{70739159-6DEA-D20C-957A-B03B9AAF9EC3}"/>
          </ac:picMkLst>
        </pc:picChg>
        <pc:picChg chg="add mod">
          <ac:chgData name="김대겸" userId="cd555618-895f-4cc2-bf3c-849d16c9e64e" providerId="ADAL" clId="{1A1A2B8A-CEF4-4EDF-AA8D-2BBA4C59E38B}" dt="2023-02-09T10:51:10.359" v="2393" actId="14100"/>
          <ac:picMkLst>
            <pc:docMk/>
            <pc:sldMk cId="3924667083" sldId="678"/>
            <ac:picMk id="48" creationId="{D970B570-85F0-31AF-F379-2C8484951DF7}"/>
          </ac:picMkLst>
        </pc:picChg>
        <pc:cxnChg chg="add del">
          <ac:chgData name="김대겸" userId="cd555618-895f-4cc2-bf3c-849d16c9e64e" providerId="ADAL" clId="{1A1A2B8A-CEF4-4EDF-AA8D-2BBA4C59E38B}" dt="2023-02-09T10:45:14.903" v="2269" actId="478"/>
          <ac:cxnSpMkLst>
            <pc:docMk/>
            <pc:sldMk cId="3924667083" sldId="678"/>
            <ac:cxnSpMk id="12" creationId="{8136050F-489E-D738-7A3F-D96752D95188}"/>
          </ac:cxnSpMkLst>
        </pc:cxnChg>
        <pc:cxnChg chg="del mod">
          <ac:chgData name="김대겸" userId="cd555618-895f-4cc2-bf3c-849d16c9e64e" providerId="ADAL" clId="{1A1A2B8A-CEF4-4EDF-AA8D-2BBA4C59E38B}" dt="2023-02-09T10:41:41.623" v="1863" actId="478"/>
          <ac:cxnSpMkLst>
            <pc:docMk/>
            <pc:sldMk cId="3924667083" sldId="678"/>
            <ac:cxnSpMk id="33" creationId="{6A52A0C3-C256-147F-363D-53BF7CCE00CC}"/>
          </ac:cxnSpMkLst>
        </pc:cxnChg>
      </pc:sldChg>
    </pc:docChg>
  </pc:docChgLst>
  <pc:docChgLst>
    <pc:chgData name="김대겸" userId="cd555618-895f-4cc2-bf3c-849d16c9e64e" providerId="ADAL" clId="{993D9F75-6611-4CD5-8EE5-8210B6EFFC21}"/>
    <pc:docChg chg="undo custSel addSld delSld modSld">
      <pc:chgData name="김대겸" userId="cd555618-895f-4cc2-bf3c-849d16c9e64e" providerId="ADAL" clId="{993D9F75-6611-4CD5-8EE5-8210B6EFFC21}" dt="2023-01-19T09:06:48.364" v="1275" actId="1076"/>
      <pc:docMkLst>
        <pc:docMk/>
      </pc:docMkLst>
      <pc:sldChg chg="addSp delSp modSp mod">
        <pc:chgData name="김대겸" userId="cd555618-895f-4cc2-bf3c-849d16c9e64e" providerId="ADAL" clId="{993D9F75-6611-4CD5-8EE5-8210B6EFFC21}" dt="2023-01-19T08:51:40.379" v="328" actId="122"/>
        <pc:sldMkLst>
          <pc:docMk/>
          <pc:sldMk cId="76950711" sldId="662"/>
        </pc:sldMkLst>
        <pc:spChg chg="mod">
          <ac:chgData name="김대겸" userId="cd555618-895f-4cc2-bf3c-849d16c9e64e" providerId="ADAL" clId="{993D9F75-6611-4CD5-8EE5-8210B6EFFC21}" dt="2023-01-19T08:45:35.708" v="111" actId="20577"/>
          <ac:spMkLst>
            <pc:docMk/>
            <pc:sldMk cId="76950711" sldId="662"/>
            <ac:spMk id="2" creationId="{C9148387-57D9-1341-8EAC-7B55E33DD944}"/>
          </ac:spMkLst>
        </pc:spChg>
        <pc:spChg chg="del">
          <ac:chgData name="김대겸" userId="cd555618-895f-4cc2-bf3c-849d16c9e64e" providerId="ADAL" clId="{993D9F75-6611-4CD5-8EE5-8210B6EFFC21}" dt="2023-01-19T08:46:02.994" v="125" actId="478"/>
          <ac:spMkLst>
            <pc:docMk/>
            <pc:sldMk cId="76950711" sldId="662"/>
            <ac:spMk id="3" creationId="{023E81DC-0C95-244D-BD05-C8754ADD2548}"/>
          </ac:spMkLst>
        </pc:spChg>
        <pc:spChg chg="mod">
          <ac:chgData name="김대겸" userId="cd555618-895f-4cc2-bf3c-849d16c9e64e" providerId="ADAL" clId="{993D9F75-6611-4CD5-8EE5-8210B6EFFC21}" dt="2023-01-19T08:46:01.892" v="124" actId="20577"/>
          <ac:spMkLst>
            <pc:docMk/>
            <pc:sldMk cId="76950711" sldId="662"/>
            <ac:spMk id="4" creationId="{A813A557-3DB4-9146-8DD6-1CDB7C599F79}"/>
          </ac:spMkLst>
        </pc:spChg>
        <pc:spChg chg="add mod">
          <ac:chgData name="김대겸" userId="cd555618-895f-4cc2-bf3c-849d16c9e64e" providerId="ADAL" clId="{993D9F75-6611-4CD5-8EE5-8210B6EFFC21}" dt="2023-01-19T08:46:59.206" v="138" actId="14100"/>
          <ac:spMkLst>
            <pc:docMk/>
            <pc:sldMk cId="76950711" sldId="662"/>
            <ac:spMk id="7" creationId="{66172D56-1686-C1BB-F90C-EFE3411B3B59}"/>
          </ac:spMkLst>
        </pc:spChg>
        <pc:spChg chg="add mod">
          <ac:chgData name="김대겸" userId="cd555618-895f-4cc2-bf3c-849d16c9e64e" providerId="ADAL" clId="{993D9F75-6611-4CD5-8EE5-8210B6EFFC21}" dt="2023-01-19T08:49:11.311" v="142" actId="14100"/>
          <ac:spMkLst>
            <pc:docMk/>
            <pc:sldMk cId="76950711" sldId="662"/>
            <ac:spMk id="8" creationId="{D8285B12-D2C4-4F00-1D5B-FDF429109D71}"/>
          </ac:spMkLst>
        </pc:spChg>
        <pc:spChg chg="add mod">
          <ac:chgData name="김대겸" userId="cd555618-895f-4cc2-bf3c-849d16c9e64e" providerId="ADAL" clId="{993D9F75-6611-4CD5-8EE5-8210B6EFFC21}" dt="2023-01-19T08:49:18.997" v="145" actId="1076"/>
          <ac:spMkLst>
            <pc:docMk/>
            <pc:sldMk cId="76950711" sldId="662"/>
            <ac:spMk id="9" creationId="{B259D833-8BAD-7F63-5C11-7215C5412B95}"/>
          </ac:spMkLst>
        </pc:spChg>
        <pc:spChg chg="add mod">
          <ac:chgData name="김대겸" userId="cd555618-895f-4cc2-bf3c-849d16c9e64e" providerId="ADAL" clId="{993D9F75-6611-4CD5-8EE5-8210B6EFFC21}" dt="2023-01-19T08:51:40.379" v="328" actId="122"/>
          <ac:spMkLst>
            <pc:docMk/>
            <pc:sldMk cId="76950711" sldId="662"/>
            <ac:spMk id="15" creationId="{0156F073-04C0-EBFB-C287-7BB1845B2579}"/>
          </ac:spMkLst>
        </pc:spChg>
        <pc:spChg chg="add mod">
          <ac:chgData name="김대겸" userId="cd555618-895f-4cc2-bf3c-849d16c9e64e" providerId="ADAL" clId="{993D9F75-6611-4CD5-8EE5-8210B6EFFC21}" dt="2023-01-19T08:51:39.637" v="327" actId="122"/>
          <ac:spMkLst>
            <pc:docMk/>
            <pc:sldMk cId="76950711" sldId="662"/>
            <ac:spMk id="31" creationId="{EEEFF854-358E-552F-2E3C-04E992075123}"/>
          </ac:spMkLst>
        </pc:spChg>
        <pc:picChg chg="add mod">
          <ac:chgData name="김대겸" userId="cd555618-895f-4cc2-bf3c-849d16c9e64e" providerId="ADAL" clId="{993D9F75-6611-4CD5-8EE5-8210B6EFFC21}" dt="2023-01-19T08:51:09.471" v="232" actId="1076"/>
          <ac:picMkLst>
            <pc:docMk/>
            <pc:sldMk cId="76950711" sldId="662"/>
            <ac:picMk id="6" creationId="{2F62A0DD-5D66-82C5-F12F-E91D256DDA21}"/>
          </ac:picMkLst>
        </pc:picChg>
        <pc:cxnChg chg="add mod">
          <ac:chgData name="김대겸" userId="cd555618-895f-4cc2-bf3c-849d16c9e64e" providerId="ADAL" clId="{993D9F75-6611-4CD5-8EE5-8210B6EFFC21}" dt="2023-01-19T08:50:46.529" v="223" actId="1076"/>
          <ac:cxnSpMkLst>
            <pc:docMk/>
            <pc:sldMk cId="76950711" sldId="662"/>
            <ac:cxnSpMk id="11" creationId="{F8353F9B-C599-A01D-DE92-9AE0C2C20655}"/>
          </ac:cxnSpMkLst>
        </pc:cxnChg>
        <pc:cxnChg chg="add mod">
          <ac:chgData name="김대겸" userId="cd555618-895f-4cc2-bf3c-849d16c9e64e" providerId="ADAL" clId="{993D9F75-6611-4CD5-8EE5-8210B6EFFC21}" dt="2023-01-19T08:50:46.529" v="223" actId="1076"/>
          <ac:cxnSpMkLst>
            <pc:docMk/>
            <pc:sldMk cId="76950711" sldId="662"/>
            <ac:cxnSpMk id="12" creationId="{FA407D9A-B8F0-7F8A-742F-F1D66AFBA013}"/>
          </ac:cxnSpMkLst>
        </pc:cxnChg>
        <pc:cxnChg chg="add mod">
          <ac:chgData name="김대겸" userId="cd555618-895f-4cc2-bf3c-849d16c9e64e" providerId="ADAL" clId="{993D9F75-6611-4CD5-8EE5-8210B6EFFC21}" dt="2023-01-19T08:51:39.133" v="326" actId="1076"/>
          <ac:cxnSpMkLst>
            <pc:docMk/>
            <pc:sldMk cId="76950711" sldId="662"/>
            <ac:cxnSpMk id="28" creationId="{5759AA06-0CBD-B8EB-EB4D-EB8083AE0C90}"/>
          </ac:cxnSpMkLst>
        </pc:cxnChg>
      </pc:sldChg>
      <pc:sldChg chg="del">
        <pc:chgData name="김대겸" userId="cd555618-895f-4cc2-bf3c-849d16c9e64e" providerId="ADAL" clId="{993D9F75-6611-4CD5-8EE5-8210B6EFFC21}" dt="2023-01-19T08:45:17.144" v="0" actId="47"/>
        <pc:sldMkLst>
          <pc:docMk/>
          <pc:sldMk cId="2658776400" sldId="663"/>
        </pc:sldMkLst>
      </pc:sldChg>
      <pc:sldChg chg="modSp mod">
        <pc:chgData name="김대겸" userId="cd555618-895f-4cc2-bf3c-849d16c9e64e" providerId="ADAL" clId="{993D9F75-6611-4CD5-8EE5-8210B6EFFC21}" dt="2023-01-19T08:45:27.767" v="63" actId="20577"/>
        <pc:sldMkLst>
          <pc:docMk/>
          <pc:sldMk cId="2076290410" sldId="664"/>
        </pc:sldMkLst>
        <pc:spChg chg="mod">
          <ac:chgData name="김대겸" userId="cd555618-895f-4cc2-bf3c-849d16c9e64e" providerId="ADAL" clId="{993D9F75-6611-4CD5-8EE5-8210B6EFFC21}" dt="2023-01-19T08:45:25.314" v="52" actId="20577"/>
          <ac:spMkLst>
            <pc:docMk/>
            <pc:sldMk cId="2076290410" sldId="664"/>
            <ac:spMk id="2" creationId="{9C0A8A61-8AF9-8149-B1F5-1A81543E0351}"/>
          </ac:spMkLst>
        </pc:spChg>
        <pc:spChg chg="mod">
          <ac:chgData name="김대겸" userId="cd555618-895f-4cc2-bf3c-849d16c9e64e" providerId="ADAL" clId="{993D9F75-6611-4CD5-8EE5-8210B6EFFC21}" dt="2023-01-19T08:45:27.767" v="63" actId="20577"/>
          <ac:spMkLst>
            <pc:docMk/>
            <pc:sldMk cId="2076290410" sldId="664"/>
            <ac:spMk id="3" creationId="{49886E6F-FE96-8941-82AD-4A10FEC6A8A7}"/>
          </ac:spMkLst>
        </pc:spChg>
      </pc:sldChg>
      <pc:sldChg chg="addSp delSp modSp add mod">
        <pc:chgData name="김대겸" userId="cd555618-895f-4cc2-bf3c-849d16c9e64e" providerId="ADAL" clId="{993D9F75-6611-4CD5-8EE5-8210B6EFFC21}" dt="2023-01-19T09:01:26.095" v="958" actId="20577"/>
        <pc:sldMkLst>
          <pc:docMk/>
          <pc:sldMk cId="3346226722" sldId="665"/>
        </pc:sldMkLst>
        <pc:spChg chg="del">
          <ac:chgData name="김대겸" userId="cd555618-895f-4cc2-bf3c-849d16c9e64e" providerId="ADAL" clId="{993D9F75-6611-4CD5-8EE5-8210B6EFFC21}" dt="2023-01-19T08:51:50.830" v="330" actId="478"/>
          <ac:spMkLst>
            <pc:docMk/>
            <pc:sldMk cId="3346226722" sldId="665"/>
            <ac:spMk id="7" creationId="{66172D56-1686-C1BB-F90C-EFE3411B3B59}"/>
          </ac:spMkLst>
        </pc:spChg>
        <pc:spChg chg="del">
          <ac:chgData name="김대겸" userId="cd555618-895f-4cc2-bf3c-849d16c9e64e" providerId="ADAL" clId="{993D9F75-6611-4CD5-8EE5-8210B6EFFC21}" dt="2023-01-19T08:51:50.830" v="330" actId="478"/>
          <ac:spMkLst>
            <pc:docMk/>
            <pc:sldMk cId="3346226722" sldId="665"/>
            <ac:spMk id="8" creationId="{D8285B12-D2C4-4F00-1D5B-FDF429109D71}"/>
          </ac:spMkLst>
        </pc:spChg>
        <pc:spChg chg="del">
          <ac:chgData name="김대겸" userId="cd555618-895f-4cc2-bf3c-849d16c9e64e" providerId="ADAL" clId="{993D9F75-6611-4CD5-8EE5-8210B6EFFC21}" dt="2023-01-19T08:51:50.830" v="330" actId="478"/>
          <ac:spMkLst>
            <pc:docMk/>
            <pc:sldMk cId="3346226722" sldId="665"/>
            <ac:spMk id="9" creationId="{B259D833-8BAD-7F63-5C11-7215C5412B95}"/>
          </ac:spMkLst>
        </pc:spChg>
        <pc:spChg chg="add mod">
          <ac:chgData name="김대겸" userId="cd555618-895f-4cc2-bf3c-849d16c9e64e" providerId="ADAL" clId="{993D9F75-6611-4CD5-8EE5-8210B6EFFC21}" dt="2023-01-19T08:55:21.736" v="496" actId="14100"/>
          <ac:spMkLst>
            <pc:docMk/>
            <pc:sldMk cId="3346226722" sldId="665"/>
            <ac:spMk id="14" creationId="{D3DEA516-92E7-F209-AC2B-1BC1158506EA}"/>
          </ac:spMkLst>
        </pc:spChg>
        <pc:spChg chg="del">
          <ac:chgData name="김대겸" userId="cd555618-895f-4cc2-bf3c-849d16c9e64e" providerId="ADAL" clId="{993D9F75-6611-4CD5-8EE5-8210B6EFFC21}" dt="2023-01-19T08:51:50.830" v="330" actId="478"/>
          <ac:spMkLst>
            <pc:docMk/>
            <pc:sldMk cId="3346226722" sldId="665"/>
            <ac:spMk id="15" creationId="{0156F073-04C0-EBFB-C287-7BB1845B2579}"/>
          </ac:spMkLst>
        </pc:spChg>
        <pc:spChg chg="add mod">
          <ac:chgData name="김대겸" userId="cd555618-895f-4cc2-bf3c-849d16c9e64e" providerId="ADAL" clId="{993D9F75-6611-4CD5-8EE5-8210B6EFFC21}" dt="2023-01-19T08:55:05.822" v="491" actId="1076"/>
          <ac:spMkLst>
            <pc:docMk/>
            <pc:sldMk cId="3346226722" sldId="665"/>
            <ac:spMk id="17" creationId="{57054211-7BA9-85A7-B9AF-2513F10FFC12}"/>
          </ac:spMkLst>
        </pc:spChg>
        <pc:spChg chg="del">
          <ac:chgData name="김대겸" userId="cd555618-895f-4cc2-bf3c-849d16c9e64e" providerId="ADAL" clId="{993D9F75-6611-4CD5-8EE5-8210B6EFFC21}" dt="2023-01-19T08:51:50.830" v="330" actId="478"/>
          <ac:spMkLst>
            <pc:docMk/>
            <pc:sldMk cId="3346226722" sldId="665"/>
            <ac:spMk id="31" creationId="{EEEFF854-358E-552F-2E3C-04E992075123}"/>
          </ac:spMkLst>
        </pc:spChg>
        <pc:spChg chg="add mod">
          <ac:chgData name="김대겸" userId="cd555618-895f-4cc2-bf3c-849d16c9e64e" providerId="ADAL" clId="{993D9F75-6611-4CD5-8EE5-8210B6EFFC21}" dt="2023-01-19T08:57:56.997" v="542" actId="1076"/>
          <ac:spMkLst>
            <pc:docMk/>
            <pc:sldMk cId="3346226722" sldId="665"/>
            <ac:spMk id="40" creationId="{4D46C4FD-CDE0-5BF2-B24C-5642A8C8A424}"/>
          </ac:spMkLst>
        </pc:spChg>
        <pc:spChg chg="add del mod">
          <ac:chgData name="김대겸" userId="cd555618-895f-4cc2-bf3c-849d16c9e64e" providerId="ADAL" clId="{993D9F75-6611-4CD5-8EE5-8210B6EFFC21}" dt="2023-01-19T08:56:25.913" v="499"/>
          <ac:spMkLst>
            <pc:docMk/>
            <pc:sldMk cId="3346226722" sldId="665"/>
            <ac:spMk id="41" creationId="{0A8CBB5E-E165-5829-6231-D15E6EFC825A}"/>
          </ac:spMkLst>
        </pc:spChg>
        <pc:spChg chg="add mod">
          <ac:chgData name="김대겸" userId="cd555618-895f-4cc2-bf3c-849d16c9e64e" providerId="ADAL" clId="{993D9F75-6611-4CD5-8EE5-8210B6EFFC21}" dt="2023-01-19T08:57:56.997" v="542" actId="1076"/>
          <ac:spMkLst>
            <pc:docMk/>
            <pc:sldMk cId="3346226722" sldId="665"/>
            <ac:spMk id="42" creationId="{85E69F2C-6D2B-F77C-2A1D-7919F31824FF}"/>
          </ac:spMkLst>
        </pc:spChg>
        <pc:spChg chg="add mod">
          <ac:chgData name="김대겸" userId="cd555618-895f-4cc2-bf3c-849d16c9e64e" providerId="ADAL" clId="{993D9F75-6611-4CD5-8EE5-8210B6EFFC21}" dt="2023-01-19T09:00:58.171" v="932" actId="1076"/>
          <ac:spMkLst>
            <pc:docMk/>
            <pc:sldMk cId="3346226722" sldId="665"/>
            <ac:spMk id="43" creationId="{EBD3E3D9-FD4C-94FF-6C7D-E2D1C004B4D2}"/>
          </ac:spMkLst>
        </pc:spChg>
        <pc:spChg chg="add mod">
          <ac:chgData name="김대겸" userId="cd555618-895f-4cc2-bf3c-849d16c9e64e" providerId="ADAL" clId="{993D9F75-6611-4CD5-8EE5-8210B6EFFC21}" dt="2023-01-19T09:00:49.151" v="929" actId="21"/>
          <ac:spMkLst>
            <pc:docMk/>
            <pc:sldMk cId="3346226722" sldId="665"/>
            <ac:spMk id="44" creationId="{B7A8F04F-7E1D-1765-C524-DF18A02B645E}"/>
          </ac:spMkLst>
        </pc:spChg>
        <pc:spChg chg="add del mod">
          <ac:chgData name="김대겸" userId="cd555618-895f-4cc2-bf3c-849d16c9e64e" providerId="ADAL" clId="{993D9F75-6611-4CD5-8EE5-8210B6EFFC21}" dt="2023-01-19T08:58:03.382" v="544" actId="478"/>
          <ac:spMkLst>
            <pc:docMk/>
            <pc:sldMk cId="3346226722" sldId="665"/>
            <ac:spMk id="51" creationId="{1A4C34D5-99E5-318C-870C-C4CC9F052F92}"/>
          </ac:spMkLst>
        </pc:spChg>
        <pc:spChg chg="add mod">
          <ac:chgData name="김대겸" userId="cd555618-895f-4cc2-bf3c-849d16c9e64e" providerId="ADAL" clId="{993D9F75-6611-4CD5-8EE5-8210B6EFFC21}" dt="2023-01-19T09:00:28.752" v="928" actId="20577"/>
          <ac:spMkLst>
            <pc:docMk/>
            <pc:sldMk cId="3346226722" sldId="665"/>
            <ac:spMk id="52" creationId="{0245A77F-0597-0860-CA2F-3592F7363B7A}"/>
          </ac:spMkLst>
        </pc:spChg>
        <pc:spChg chg="add mod">
          <ac:chgData name="김대겸" userId="cd555618-895f-4cc2-bf3c-849d16c9e64e" providerId="ADAL" clId="{993D9F75-6611-4CD5-8EE5-8210B6EFFC21}" dt="2023-01-19T09:01:14.595" v="945" actId="1076"/>
          <ac:spMkLst>
            <pc:docMk/>
            <pc:sldMk cId="3346226722" sldId="665"/>
            <ac:spMk id="53" creationId="{13E873AE-ED5D-EF72-83AD-5839AF4FE2C2}"/>
          </ac:spMkLst>
        </pc:spChg>
        <pc:spChg chg="add mod">
          <ac:chgData name="김대겸" userId="cd555618-895f-4cc2-bf3c-849d16c9e64e" providerId="ADAL" clId="{993D9F75-6611-4CD5-8EE5-8210B6EFFC21}" dt="2023-01-19T09:01:26.095" v="958" actId="20577"/>
          <ac:spMkLst>
            <pc:docMk/>
            <pc:sldMk cId="3346226722" sldId="665"/>
            <ac:spMk id="54" creationId="{32AB4645-0BB6-B6F9-4056-CED6F19C7481}"/>
          </ac:spMkLst>
        </pc:spChg>
        <pc:picChg chg="add mod">
          <ac:chgData name="김대겸" userId="cd555618-895f-4cc2-bf3c-849d16c9e64e" providerId="ADAL" clId="{993D9F75-6611-4CD5-8EE5-8210B6EFFC21}" dt="2023-01-19T08:54:32.814" v="479" actId="14100"/>
          <ac:picMkLst>
            <pc:docMk/>
            <pc:sldMk cId="3346226722" sldId="665"/>
            <ac:picMk id="5" creationId="{97C4A87D-30CE-0E81-4829-25479B28D75F}"/>
          </ac:picMkLst>
        </pc:picChg>
        <pc:picChg chg="del">
          <ac:chgData name="김대겸" userId="cd555618-895f-4cc2-bf3c-849d16c9e64e" providerId="ADAL" clId="{993D9F75-6611-4CD5-8EE5-8210B6EFFC21}" dt="2023-01-19T08:51:50.830" v="330" actId="478"/>
          <ac:picMkLst>
            <pc:docMk/>
            <pc:sldMk cId="3346226722" sldId="665"/>
            <ac:picMk id="6" creationId="{2F62A0DD-5D66-82C5-F12F-E91D256DDA21}"/>
          </ac:picMkLst>
        </pc:picChg>
        <pc:picChg chg="add mod">
          <ac:chgData name="김대겸" userId="cd555618-895f-4cc2-bf3c-849d16c9e64e" providerId="ADAL" clId="{993D9F75-6611-4CD5-8EE5-8210B6EFFC21}" dt="2023-01-19T08:54:37.908" v="482" actId="1076"/>
          <ac:picMkLst>
            <pc:docMk/>
            <pc:sldMk cId="3346226722" sldId="665"/>
            <ac:picMk id="13" creationId="{6246657A-FBFA-D87A-FB4B-096871B57077}"/>
          </ac:picMkLst>
        </pc:picChg>
        <pc:cxnChg chg="del mod">
          <ac:chgData name="김대겸" userId="cd555618-895f-4cc2-bf3c-849d16c9e64e" providerId="ADAL" clId="{993D9F75-6611-4CD5-8EE5-8210B6EFFC21}" dt="2023-01-19T08:51:50.830" v="330" actId="478"/>
          <ac:cxnSpMkLst>
            <pc:docMk/>
            <pc:sldMk cId="3346226722" sldId="665"/>
            <ac:cxnSpMk id="11" creationId="{F8353F9B-C599-A01D-DE92-9AE0C2C20655}"/>
          </ac:cxnSpMkLst>
        </pc:cxnChg>
        <pc:cxnChg chg="del mod">
          <ac:chgData name="김대겸" userId="cd555618-895f-4cc2-bf3c-849d16c9e64e" providerId="ADAL" clId="{993D9F75-6611-4CD5-8EE5-8210B6EFFC21}" dt="2023-01-19T08:51:50.830" v="330" actId="478"/>
          <ac:cxnSpMkLst>
            <pc:docMk/>
            <pc:sldMk cId="3346226722" sldId="665"/>
            <ac:cxnSpMk id="12" creationId="{FA407D9A-B8F0-7F8A-742F-F1D66AFBA013}"/>
          </ac:cxnSpMkLst>
        </pc:cxnChg>
        <pc:cxnChg chg="add mod">
          <ac:chgData name="김대겸" userId="cd555618-895f-4cc2-bf3c-849d16c9e64e" providerId="ADAL" clId="{993D9F75-6611-4CD5-8EE5-8210B6EFFC21}" dt="2023-01-19T08:55:21.736" v="496" actId="14100"/>
          <ac:cxnSpMkLst>
            <pc:docMk/>
            <pc:sldMk cId="3346226722" sldId="665"/>
            <ac:cxnSpMk id="16" creationId="{EE1E05BF-8EE7-4546-69FD-1BEAAD9F7D98}"/>
          </ac:cxnSpMkLst>
        </pc:cxnChg>
        <pc:cxnChg chg="del mod">
          <ac:chgData name="김대겸" userId="cd555618-895f-4cc2-bf3c-849d16c9e64e" providerId="ADAL" clId="{993D9F75-6611-4CD5-8EE5-8210B6EFFC21}" dt="2023-01-19T08:51:50.830" v="330" actId="478"/>
          <ac:cxnSpMkLst>
            <pc:docMk/>
            <pc:sldMk cId="3346226722" sldId="665"/>
            <ac:cxnSpMk id="28" creationId="{5759AA06-0CBD-B8EB-EB4D-EB8083AE0C90}"/>
          </ac:cxnSpMkLst>
        </pc:cxnChg>
        <pc:cxnChg chg="add mod">
          <ac:chgData name="김대겸" userId="cd555618-895f-4cc2-bf3c-849d16c9e64e" providerId="ADAL" clId="{993D9F75-6611-4CD5-8EE5-8210B6EFFC21}" dt="2023-01-19T08:57:56.997" v="542" actId="1076"/>
          <ac:cxnSpMkLst>
            <pc:docMk/>
            <pc:sldMk cId="3346226722" sldId="665"/>
            <ac:cxnSpMk id="46" creationId="{9DDF4C34-F2A2-F933-9288-9CC9331D2D5A}"/>
          </ac:cxnSpMkLst>
        </pc:cxnChg>
        <pc:cxnChg chg="add mod">
          <ac:chgData name="김대겸" userId="cd555618-895f-4cc2-bf3c-849d16c9e64e" providerId="ADAL" clId="{993D9F75-6611-4CD5-8EE5-8210B6EFFC21}" dt="2023-01-19T08:57:56.997" v="542" actId="1076"/>
          <ac:cxnSpMkLst>
            <pc:docMk/>
            <pc:sldMk cId="3346226722" sldId="665"/>
            <ac:cxnSpMk id="48" creationId="{6ED12C9A-E53E-D910-D50E-79A951E8C45B}"/>
          </ac:cxnSpMkLst>
        </pc:cxnChg>
      </pc:sldChg>
      <pc:sldChg chg="addSp delSp modSp add mod">
        <pc:chgData name="김대겸" userId="cd555618-895f-4cc2-bf3c-849d16c9e64e" providerId="ADAL" clId="{993D9F75-6611-4CD5-8EE5-8210B6EFFC21}" dt="2023-01-19T09:05:04.649" v="1237" actId="1076"/>
        <pc:sldMkLst>
          <pc:docMk/>
          <pc:sldMk cId="2777252826" sldId="666"/>
        </pc:sldMkLst>
        <pc:spChg chg="mod">
          <ac:chgData name="김대겸" userId="cd555618-895f-4cc2-bf3c-849d16c9e64e" providerId="ADAL" clId="{993D9F75-6611-4CD5-8EE5-8210B6EFFC21}" dt="2023-01-19T09:01:45.426" v="985" actId="20577"/>
          <ac:spMkLst>
            <pc:docMk/>
            <pc:sldMk cId="2777252826" sldId="666"/>
            <ac:spMk id="4" creationId="{A813A557-3DB4-9146-8DD6-1CDB7C599F79}"/>
          </ac:spMkLst>
        </pc:spChg>
        <pc:spChg chg="del">
          <ac:chgData name="김대겸" userId="cd555618-895f-4cc2-bf3c-849d16c9e64e" providerId="ADAL" clId="{993D9F75-6611-4CD5-8EE5-8210B6EFFC21}" dt="2023-01-19T09:01:38.448" v="960" actId="478"/>
          <ac:spMkLst>
            <pc:docMk/>
            <pc:sldMk cId="2777252826" sldId="666"/>
            <ac:spMk id="7" creationId="{66172D56-1686-C1BB-F90C-EFE3411B3B59}"/>
          </ac:spMkLst>
        </pc:spChg>
        <pc:spChg chg="del">
          <ac:chgData name="김대겸" userId="cd555618-895f-4cc2-bf3c-849d16c9e64e" providerId="ADAL" clId="{993D9F75-6611-4CD5-8EE5-8210B6EFFC21}" dt="2023-01-19T09:01:38.448" v="960" actId="478"/>
          <ac:spMkLst>
            <pc:docMk/>
            <pc:sldMk cId="2777252826" sldId="666"/>
            <ac:spMk id="8" creationId="{D8285B12-D2C4-4F00-1D5B-FDF429109D71}"/>
          </ac:spMkLst>
        </pc:spChg>
        <pc:spChg chg="del">
          <ac:chgData name="김대겸" userId="cd555618-895f-4cc2-bf3c-849d16c9e64e" providerId="ADAL" clId="{993D9F75-6611-4CD5-8EE5-8210B6EFFC21}" dt="2023-01-19T09:01:38.448" v="960" actId="478"/>
          <ac:spMkLst>
            <pc:docMk/>
            <pc:sldMk cId="2777252826" sldId="666"/>
            <ac:spMk id="9" creationId="{B259D833-8BAD-7F63-5C11-7215C5412B95}"/>
          </ac:spMkLst>
        </pc:spChg>
        <pc:spChg chg="add mod">
          <ac:chgData name="김대겸" userId="cd555618-895f-4cc2-bf3c-849d16c9e64e" providerId="ADAL" clId="{993D9F75-6611-4CD5-8EE5-8210B6EFFC21}" dt="2023-01-19T09:03:13.650" v="993" actId="14100"/>
          <ac:spMkLst>
            <pc:docMk/>
            <pc:sldMk cId="2777252826" sldId="666"/>
            <ac:spMk id="10" creationId="{EF04391A-510E-E8AC-14B1-DE04B3EE6AA3}"/>
          </ac:spMkLst>
        </pc:spChg>
        <pc:spChg chg="add del mod">
          <ac:chgData name="김대겸" userId="cd555618-895f-4cc2-bf3c-849d16c9e64e" providerId="ADAL" clId="{993D9F75-6611-4CD5-8EE5-8210B6EFFC21}" dt="2023-01-19T09:03:29.023" v="996" actId="478"/>
          <ac:spMkLst>
            <pc:docMk/>
            <pc:sldMk cId="2777252826" sldId="666"/>
            <ac:spMk id="13" creationId="{F98C2B78-F367-DB50-2156-BA6E1332AA2F}"/>
          </ac:spMkLst>
        </pc:spChg>
        <pc:spChg chg="del">
          <ac:chgData name="김대겸" userId="cd555618-895f-4cc2-bf3c-849d16c9e64e" providerId="ADAL" clId="{993D9F75-6611-4CD5-8EE5-8210B6EFFC21}" dt="2023-01-19T09:01:38.448" v="960" actId="478"/>
          <ac:spMkLst>
            <pc:docMk/>
            <pc:sldMk cId="2777252826" sldId="666"/>
            <ac:spMk id="15" creationId="{0156F073-04C0-EBFB-C287-7BB1845B2579}"/>
          </ac:spMkLst>
        </pc:spChg>
        <pc:spChg chg="add mod">
          <ac:chgData name="김대겸" userId="cd555618-895f-4cc2-bf3c-849d16c9e64e" providerId="ADAL" clId="{993D9F75-6611-4CD5-8EE5-8210B6EFFC21}" dt="2023-01-19T09:05:04.649" v="1237" actId="1076"/>
          <ac:spMkLst>
            <pc:docMk/>
            <pc:sldMk cId="2777252826" sldId="666"/>
            <ac:spMk id="16" creationId="{1FB4F342-DEC0-48A1-7AFF-8419866178B9}"/>
          </ac:spMkLst>
        </pc:spChg>
        <pc:spChg chg="del">
          <ac:chgData name="김대겸" userId="cd555618-895f-4cc2-bf3c-849d16c9e64e" providerId="ADAL" clId="{993D9F75-6611-4CD5-8EE5-8210B6EFFC21}" dt="2023-01-19T09:01:38.448" v="960" actId="478"/>
          <ac:spMkLst>
            <pc:docMk/>
            <pc:sldMk cId="2777252826" sldId="666"/>
            <ac:spMk id="31" creationId="{EEEFF854-358E-552F-2E3C-04E992075123}"/>
          </ac:spMkLst>
        </pc:spChg>
        <pc:picChg chg="add mod">
          <ac:chgData name="김대겸" userId="cd555618-895f-4cc2-bf3c-849d16c9e64e" providerId="ADAL" clId="{993D9F75-6611-4CD5-8EE5-8210B6EFFC21}" dt="2023-01-19T09:02:45.042" v="990" actId="14100"/>
          <ac:picMkLst>
            <pc:docMk/>
            <pc:sldMk cId="2777252826" sldId="666"/>
            <ac:picMk id="5" creationId="{7AF1F253-27D0-8194-78F8-BA8D894F4FBF}"/>
          </ac:picMkLst>
        </pc:picChg>
        <pc:picChg chg="del">
          <ac:chgData name="김대겸" userId="cd555618-895f-4cc2-bf3c-849d16c9e64e" providerId="ADAL" clId="{993D9F75-6611-4CD5-8EE5-8210B6EFFC21}" dt="2023-01-19T09:01:38.448" v="960" actId="478"/>
          <ac:picMkLst>
            <pc:docMk/>
            <pc:sldMk cId="2777252826" sldId="666"/>
            <ac:picMk id="6" creationId="{2F62A0DD-5D66-82C5-F12F-E91D256DDA21}"/>
          </ac:picMkLst>
        </pc:picChg>
        <pc:cxnChg chg="del mod">
          <ac:chgData name="김대겸" userId="cd555618-895f-4cc2-bf3c-849d16c9e64e" providerId="ADAL" clId="{993D9F75-6611-4CD5-8EE5-8210B6EFFC21}" dt="2023-01-19T09:01:38.448" v="960" actId="478"/>
          <ac:cxnSpMkLst>
            <pc:docMk/>
            <pc:sldMk cId="2777252826" sldId="666"/>
            <ac:cxnSpMk id="11" creationId="{F8353F9B-C599-A01D-DE92-9AE0C2C20655}"/>
          </ac:cxnSpMkLst>
        </pc:cxnChg>
        <pc:cxnChg chg="del mod">
          <ac:chgData name="김대겸" userId="cd555618-895f-4cc2-bf3c-849d16c9e64e" providerId="ADAL" clId="{993D9F75-6611-4CD5-8EE5-8210B6EFFC21}" dt="2023-01-19T09:01:38.448" v="960" actId="478"/>
          <ac:cxnSpMkLst>
            <pc:docMk/>
            <pc:sldMk cId="2777252826" sldId="666"/>
            <ac:cxnSpMk id="12" creationId="{FA407D9A-B8F0-7F8A-742F-F1D66AFBA013}"/>
          </ac:cxnSpMkLst>
        </pc:cxnChg>
        <pc:cxnChg chg="add mod">
          <ac:chgData name="김대겸" userId="cd555618-895f-4cc2-bf3c-849d16c9e64e" providerId="ADAL" clId="{993D9F75-6611-4CD5-8EE5-8210B6EFFC21}" dt="2023-01-19T09:05:04.649" v="1237" actId="1076"/>
          <ac:cxnSpMkLst>
            <pc:docMk/>
            <pc:sldMk cId="2777252826" sldId="666"/>
            <ac:cxnSpMk id="14" creationId="{693284A1-A46A-76F9-6C53-F6BFB5207E78}"/>
          </ac:cxnSpMkLst>
        </pc:cxnChg>
        <pc:cxnChg chg="del mod">
          <ac:chgData name="김대겸" userId="cd555618-895f-4cc2-bf3c-849d16c9e64e" providerId="ADAL" clId="{993D9F75-6611-4CD5-8EE5-8210B6EFFC21}" dt="2023-01-19T09:01:38.448" v="960" actId="478"/>
          <ac:cxnSpMkLst>
            <pc:docMk/>
            <pc:sldMk cId="2777252826" sldId="666"/>
            <ac:cxnSpMk id="28" creationId="{5759AA06-0CBD-B8EB-EB4D-EB8083AE0C90}"/>
          </ac:cxnSpMkLst>
        </pc:cxnChg>
      </pc:sldChg>
      <pc:sldChg chg="new del">
        <pc:chgData name="김대겸" userId="cd555618-895f-4cc2-bf3c-849d16c9e64e" providerId="ADAL" clId="{993D9F75-6611-4CD5-8EE5-8210B6EFFC21}" dt="2023-01-19T09:05:30.788" v="1240" actId="47"/>
        <pc:sldMkLst>
          <pc:docMk/>
          <pc:sldMk cId="2207232129" sldId="667"/>
        </pc:sldMkLst>
      </pc:sldChg>
      <pc:sldChg chg="addSp delSp modSp add mod">
        <pc:chgData name="김대겸" userId="cd555618-895f-4cc2-bf3c-849d16c9e64e" providerId="ADAL" clId="{993D9F75-6611-4CD5-8EE5-8210B6EFFC21}" dt="2023-01-19T09:06:48.364" v="1275" actId="1076"/>
        <pc:sldMkLst>
          <pc:docMk/>
          <pc:sldMk cId="1259499591" sldId="668"/>
        </pc:sldMkLst>
        <pc:spChg chg="add mod">
          <ac:chgData name="김대겸" userId="cd555618-895f-4cc2-bf3c-849d16c9e64e" providerId="ADAL" clId="{993D9F75-6611-4CD5-8EE5-8210B6EFFC21}" dt="2023-01-19T09:06:48.364" v="1275" actId="1076"/>
          <ac:spMkLst>
            <pc:docMk/>
            <pc:sldMk cId="1259499591" sldId="668"/>
            <ac:spMk id="9" creationId="{133353B6-2FEB-1689-D50B-132784779DB1}"/>
          </ac:spMkLst>
        </pc:spChg>
        <pc:spChg chg="del">
          <ac:chgData name="김대겸" userId="cd555618-895f-4cc2-bf3c-849d16c9e64e" providerId="ADAL" clId="{993D9F75-6611-4CD5-8EE5-8210B6EFFC21}" dt="2023-01-19T09:05:32.239" v="1241" actId="478"/>
          <ac:spMkLst>
            <pc:docMk/>
            <pc:sldMk cId="1259499591" sldId="668"/>
            <ac:spMk id="10" creationId="{EF04391A-510E-E8AC-14B1-DE04B3EE6AA3}"/>
          </ac:spMkLst>
        </pc:spChg>
        <pc:spChg chg="del">
          <ac:chgData name="김대겸" userId="cd555618-895f-4cc2-bf3c-849d16c9e64e" providerId="ADAL" clId="{993D9F75-6611-4CD5-8EE5-8210B6EFFC21}" dt="2023-01-19T09:05:32.239" v="1241" actId="478"/>
          <ac:spMkLst>
            <pc:docMk/>
            <pc:sldMk cId="1259499591" sldId="668"/>
            <ac:spMk id="16" creationId="{1FB4F342-DEC0-48A1-7AFF-8419866178B9}"/>
          </ac:spMkLst>
        </pc:spChg>
        <pc:picChg chg="del">
          <ac:chgData name="김대겸" userId="cd555618-895f-4cc2-bf3c-849d16c9e64e" providerId="ADAL" clId="{993D9F75-6611-4CD5-8EE5-8210B6EFFC21}" dt="2023-01-19T09:05:32.239" v="1241" actId="478"/>
          <ac:picMkLst>
            <pc:docMk/>
            <pc:sldMk cId="1259499591" sldId="668"/>
            <ac:picMk id="5" creationId="{7AF1F253-27D0-8194-78F8-BA8D894F4FBF}"/>
          </ac:picMkLst>
        </pc:picChg>
        <pc:picChg chg="add mod">
          <ac:chgData name="김대겸" userId="cd555618-895f-4cc2-bf3c-849d16c9e64e" providerId="ADAL" clId="{993D9F75-6611-4CD5-8EE5-8210B6EFFC21}" dt="2023-01-19T09:05:52.666" v="1248" actId="14100"/>
          <ac:picMkLst>
            <pc:docMk/>
            <pc:sldMk cId="1259499591" sldId="668"/>
            <ac:picMk id="6" creationId="{D8FF5643-FE28-FA17-0552-8CCC9CBDB390}"/>
          </ac:picMkLst>
        </pc:picChg>
        <pc:picChg chg="add mod">
          <ac:chgData name="김대겸" userId="cd555618-895f-4cc2-bf3c-849d16c9e64e" providerId="ADAL" clId="{993D9F75-6611-4CD5-8EE5-8210B6EFFC21}" dt="2023-01-19T09:06:34.054" v="1257" actId="1076"/>
          <ac:picMkLst>
            <pc:docMk/>
            <pc:sldMk cId="1259499591" sldId="668"/>
            <ac:picMk id="8" creationId="{C6A6485E-CFC2-1DCA-C29F-CA2DA209D474}"/>
          </ac:picMkLst>
        </pc:picChg>
        <pc:cxnChg chg="del mod">
          <ac:chgData name="김대겸" userId="cd555618-895f-4cc2-bf3c-849d16c9e64e" providerId="ADAL" clId="{993D9F75-6611-4CD5-8EE5-8210B6EFFC21}" dt="2023-01-19T09:05:32.239" v="1241" actId="478"/>
          <ac:cxnSpMkLst>
            <pc:docMk/>
            <pc:sldMk cId="1259499591" sldId="668"/>
            <ac:cxnSpMk id="14" creationId="{693284A1-A46A-76F9-6C53-F6BFB5207E78}"/>
          </ac:cxnSpMkLst>
        </pc:cxnChg>
      </pc:sldChg>
    </pc:docChg>
  </pc:docChgLst>
  <pc:docChgLst>
    <pc:chgData name="김대겸" userId="cd555618-895f-4cc2-bf3c-849d16c9e64e" providerId="ADAL" clId="{91A04A9F-9D23-4237-B6BB-89749C14C79C}"/>
    <pc:docChg chg="undo custSel addSld delSld modSld">
      <pc:chgData name="김대겸" userId="cd555618-895f-4cc2-bf3c-849d16c9e64e" providerId="ADAL" clId="{91A04A9F-9D23-4237-B6BB-89749C14C79C}" dt="2023-01-26T10:49:37.368" v="3435" actId="478"/>
      <pc:docMkLst>
        <pc:docMk/>
      </pc:docMkLst>
      <pc:sldChg chg="addSp delSp modSp mod">
        <pc:chgData name="김대겸" userId="cd555618-895f-4cc2-bf3c-849d16c9e64e" providerId="ADAL" clId="{91A04A9F-9D23-4237-B6BB-89749C14C79C}" dt="2023-01-26T08:02:29.986" v="354" actId="20577"/>
        <pc:sldMkLst>
          <pc:docMk/>
          <pc:sldMk cId="76950711" sldId="662"/>
        </pc:sldMkLst>
        <pc:spChg chg="mod">
          <ac:chgData name="김대겸" userId="cd555618-895f-4cc2-bf3c-849d16c9e64e" providerId="ADAL" clId="{91A04A9F-9D23-4237-B6BB-89749C14C79C}" dt="2023-01-26T08:02:29.986" v="354" actId="20577"/>
          <ac:spMkLst>
            <pc:docMk/>
            <pc:sldMk cId="76950711" sldId="662"/>
            <ac:spMk id="4" creationId="{A813A557-3DB4-9146-8DD6-1CDB7C599F79}"/>
          </ac:spMkLst>
        </pc:spChg>
        <pc:spChg chg="mod ord">
          <ac:chgData name="김대겸" userId="cd555618-895f-4cc2-bf3c-849d16c9e64e" providerId="ADAL" clId="{91A04A9F-9D23-4237-B6BB-89749C14C79C}" dt="2023-01-26T07:57:03.983" v="14" actId="14100"/>
          <ac:spMkLst>
            <pc:docMk/>
            <pc:sldMk cId="76950711" sldId="662"/>
            <ac:spMk id="7" creationId="{66172D56-1686-C1BB-F90C-EFE3411B3B59}"/>
          </ac:spMkLst>
        </pc:spChg>
        <pc:spChg chg="del mod ord">
          <ac:chgData name="김대겸" userId="cd555618-895f-4cc2-bf3c-849d16c9e64e" providerId="ADAL" clId="{91A04A9F-9D23-4237-B6BB-89749C14C79C}" dt="2023-01-26T07:58:02.980" v="95" actId="478"/>
          <ac:spMkLst>
            <pc:docMk/>
            <pc:sldMk cId="76950711" sldId="662"/>
            <ac:spMk id="8" creationId="{D8285B12-D2C4-4F00-1D5B-FDF429109D71}"/>
          </ac:spMkLst>
        </pc:spChg>
        <pc:spChg chg="del mod ord">
          <ac:chgData name="김대겸" userId="cd555618-895f-4cc2-bf3c-849d16c9e64e" providerId="ADAL" clId="{91A04A9F-9D23-4237-B6BB-89749C14C79C}" dt="2023-01-26T07:58:02.980" v="95" actId="478"/>
          <ac:spMkLst>
            <pc:docMk/>
            <pc:sldMk cId="76950711" sldId="662"/>
            <ac:spMk id="9" creationId="{B259D833-8BAD-7F63-5C11-7215C5412B95}"/>
          </ac:spMkLst>
        </pc:spChg>
        <pc:spChg chg="del mod ord">
          <ac:chgData name="김대겸" userId="cd555618-895f-4cc2-bf3c-849d16c9e64e" providerId="ADAL" clId="{91A04A9F-9D23-4237-B6BB-89749C14C79C}" dt="2023-01-26T07:58:02.980" v="95" actId="478"/>
          <ac:spMkLst>
            <pc:docMk/>
            <pc:sldMk cId="76950711" sldId="662"/>
            <ac:spMk id="15" creationId="{0156F073-04C0-EBFB-C287-7BB1845B2579}"/>
          </ac:spMkLst>
        </pc:spChg>
        <pc:spChg chg="add mod">
          <ac:chgData name="김대겸" userId="cd555618-895f-4cc2-bf3c-849d16c9e64e" providerId="ADAL" clId="{91A04A9F-9D23-4237-B6BB-89749C14C79C}" dt="2023-01-26T07:59:03.375" v="153" actId="14100"/>
          <ac:spMkLst>
            <pc:docMk/>
            <pc:sldMk cId="76950711" sldId="662"/>
            <ac:spMk id="25" creationId="{12776BFD-069A-769E-E32D-B3F61F32F4E5}"/>
          </ac:spMkLst>
        </pc:spChg>
        <pc:spChg chg="add mod">
          <ac:chgData name="김대겸" userId="cd555618-895f-4cc2-bf3c-849d16c9e64e" providerId="ADAL" clId="{91A04A9F-9D23-4237-B6BB-89749C14C79C}" dt="2023-01-26T07:58:54.819" v="151" actId="1076"/>
          <ac:spMkLst>
            <pc:docMk/>
            <pc:sldMk cId="76950711" sldId="662"/>
            <ac:spMk id="27" creationId="{AE59CD26-6554-BA66-10EF-487D6B778B4D}"/>
          </ac:spMkLst>
        </pc:spChg>
        <pc:spChg chg="mod ord">
          <ac:chgData name="김대겸" userId="cd555618-895f-4cc2-bf3c-849d16c9e64e" providerId="ADAL" clId="{91A04A9F-9D23-4237-B6BB-89749C14C79C}" dt="2023-01-26T07:57:34.876" v="92" actId="20577"/>
          <ac:spMkLst>
            <pc:docMk/>
            <pc:sldMk cId="76950711" sldId="662"/>
            <ac:spMk id="31" creationId="{EEEFF854-358E-552F-2E3C-04E992075123}"/>
          </ac:spMkLst>
        </pc:spChg>
        <pc:picChg chg="add mod">
          <ac:chgData name="김대겸" userId="cd555618-895f-4cc2-bf3c-849d16c9e64e" providerId="ADAL" clId="{91A04A9F-9D23-4237-B6BB-89749C14C79C}" dt="2023-01-26T07:56:35.496" v="8" actId="1076"/>
          <ac:picMkLst>
            <pc:docMk/>
            <pc:sldMk cId="76950711" sldId="662"/>
            <ac:picMk id="5" creationId="{DE8ECABE-2E55-CA34-483E-32484762A65C}"/>
          </ac:picMkLst>
        </pc:picChg>
        <pc:picChg chg="del">
          <ac:chgData name="김대겸" userId="cd555618-895f-4cc2-bf3c-849d16c9e64e" providerId="ADAL" clId="{91A04A9F-9D23-4237-B6BB-89749C14C79C}" dt="2023-01-26T07:55:52.956" v="4" actId="478"/>
          <ac:picMkLst>
            <pc:docMk/>
            <pc:sldMk cId="76950711" sldId="662"/>
            <ac:picMk id="6" creationId="{2F62A0DD-5D66-82C5-F12F-E91D256DDA21}"/>
          </ac:picMkLst>
        </pc:picChg>
        <pc:picChg chg="add mod">
          <ac:chgData name="김대겸" userId="cd555618-895f-4cc2-bf3c-849d16c9e64e" providerId="ADAL" clId="{91A04A9F-9D23-4237-B6BB-89749C14C79C}" dt="2023-01-26T07:58:32.890" v="145" actId="14100"/>
          <ac:picMkLst>
            <pc:docMk/>
            <pc:sldMk cId="76950711" sldId="662"/>
            <ac:picMk id="24" creationId="{B1DBBF8C-2F57-69F3-E0F9-3E2F88E98BF4}"/>
          </ac:picMkLst>
        </pc:picChg>
        <pc:picChg chg="add mod">
          <ac:chgData name="김대겸" userId="cd555618-895f-4cc2-bf3c-849d16c9e64e" providerId="ADAL" clId="{91A04A9F-9D23-4237-B6BB-89749C14C79C}" dt="2023-01-26T07:59:31.018" v="160" actId="1076"/>
          <ac:picMkLst>
            <pc:docMk/>
            <pc:sldMk cId="76950711" sldId="662"/>
            <ac:picMk id="39" creationId="{E91260B4-FFEA-0162-89B5-DEB1360603FE}"/>
          </ac:picMkLst>
        </pc:picChg>
        <pc:cxnChg chg="del mod ord">
          <ac:chgData name="김대겸" userId="cd555618-895f-4cc2-bf3c-849d16c9e64e" providerId="ADAL" clId="{91A04A9F-9D23-4237-B6BB-89749C14C79C}" dt="2023-01-26T07:58:02.980" v="95" actId="478"/>
          <ac:cxnSpMkLst>
            <pc:docMk/>
            <pc:sldMk cId="76950711" sldId="662"/>
            <ac:cxnSpMk id="11" creationId="{F8353F9B-C599-A01D-DE92-9AE0C2C20655}"/>
          </ac:cxnSpMkLst>
        </pc:cxnChg>
        <pc:cxnChg chg="del mod ord">
          <ac:chgData name="김대겸" userId="cd555618-895f-4cc2-bf3c-849d16c9e64e" providerId="ADAL" clId="{91A04A9F-9D23-4237-B6BB-89749C14C79C}" dt="2023-01-26T07:58:02.980" v="95" actId="478"/>
          <ac:cxnSpMkLst>
            <pc:docMk/>
            <pc:sldMk cId="76950711" sldId="662"/>
            <ac:cxnSpMk id="12" creationId="{FA407D9A-B8F0-7F8A-742F-F1D66AFBA013}"/>
          </ac:cxnSpMkLst>
        </pc:cxnChg>
        <pc:cxnChg chg="add mod">
          <ac:chgData name="김대겸" userId="cd555618-895f-4cc2-bf3c-849d16c9e64e" providerId="ADAL" clId="{91A04A9F-9D23-4237-B6BB-89749C14C79C}" dt="2023-01-26T07:59:03.375" v="153" actId="14100"/>
          <ac:cxnSpMkLst>
            <pc:docMk/>
            <pc:sldMk cId="76950711" sldId="662"/>
            <ac:cxnSpMk id="26" creationId="{74379F75-6929-883B-CFEA-12105B7A4E1A}"/>
          </ac:cxnSpMkLst>
        </pc:cxnChg>
        <pc:cxnChg chg="mod ord">
          <ac:chgData name="김대겸" userId="cd555618-895f-4cc2-bf3c-849d16c9e64e" providerId="ADAL" clId="{91A04A9F-9D23-4237-B6BB-89749C14C79C}" dt="2023-01-26T07:57:23.510" v="21" actId="1076"/>
          <ac:cxnSpMkLst>
            <pc:docMk/>
            <pc:sldMk cId="76950711" sldId="662"/>
            <ac:cxnSpMk id="28" creationId="{5759AA06-0CBD-B8EB-EB4D-EB8083AE0C90}"/>
          </ac:cxnSpMkLst>
        </pc:cxnChg>
      </pc:sldChg>
      <pc:sldChg chg="add del">
        <pc:chgData name="김대겸" userId="cd555618-895f-4cc2-bf3c-849d16c9e64e" providerId="ADAL" clId="{91A04A9F-9D23-4237-B6BB-89749C14C79C}" dt="2023-01-26T08:02:22.051" v="318" actId="47"/>
        <pc:sldMkLst>
          <pc:docMk/>
          <pc:sldMk cId="2098037870" sldId="665"/>
        </pc:sldMkLst>
      </pc:sldChg>
      <pc:sldChg chg="del">
        <pc:chgData name="김대겸" userId="cd555618-895f-4cc2-bf3c-849d16c9e64e" providerId="ADAL" clId="{91A04A9F-9D23-4237-B6BB-89749C14C79C}" dt="2023-01-26T07:55:47.909" v="0" actId="47"/>
        <pc:sldMkLst>
          <pc:docMk/>
          <pc:sldMk cId="3346226722" sldId="665"/>
        </pc:sldMkLst>
      </pc:sldChg>
      <pc:sldChg chg="add del">
        <pc:chgData name="김대겸" userId="cd555618-895f-4cc2-bf3c-849d16c9e64e" providerId="ADAL" clId="{91A04A9F-9D23-4237-B6BB-89749C14C79C}" dt="2023-01-26T08:02:22.651" v="319" actId="47"/>
        <pc:sldMkLst>
          <pc:docMk/>
          <pc:sldMk cId="1089185133" sldId="666"/>
        </pc:sldMkLst>
      </pc:sldChg>
      <pc:sldChg chg="del">
        <pc:chgData name="김대겸" userId="cd555618-895f-4cc2-bf3c-849d16c9e64e" providerId="ADAL" clId="{91A04A9F-9D23-4237-B6BB-89749C14C79C}" dt="2023-01-26T07:55:47.909" v="0" actId="47"/>
        <pc:sldMkLst>
          <pc:docMk/>
          <pc:sldMk cId="2777252826" sldId="666"/>
        </pc:sldMkLst>
      </pc:sldChg>
      <pc:sldChg chg="addSp delSp modSp add mod">
        <pc:chgData name="김대겸" userId="cd555618-895f-4cc2-bf3c-849d16c9e64e" providerId="ADAL" clId="{91A04A9F-9D23-4237-B6BB-89749C14C79C}" dt="2023-01-26T08:32:26.618" v="1432" actId="14100"/>
        <pc:sldMkLst>
          <pc:docMk/>
          <pc:sldMk cId="4229424099" sldId="667"/>
        </pc:sldMkLst>
        <pc:spChg chg="mod">
          <ac:chgData name="김대겸" userId="cd555618-895f-4cc2-bf3c-849d16c9e64e" providerId="ADAL" clId="{91A04A9F-9D23-4237-B6BB-89749C14C79C}" dt="2023-01-26T08:29:14.550" v="1390" actId="20577"/>
          <ac:spMkLst>
            <pc:docMk/>
            <pc:sldMk cId="4229424099" sldId="667"/>
            <ac:spMk id="4" creationId="{A813A557-3DB4-9146-8DD6-1CDB7C599F79}"/>
          </ac:spMkLst>
        </pc:spChg>
        <pc:spChg chg="del">
          <ac:chgData name="김대겸" userId="cd555618-895f-4cc2-bf3c-849d16c9e64e" providerId="ADAL" clId="{91A04A9F-9D23-4237-B6BB-89749C14C79C}" dt="2023-01-26T08:29:17.808" v="1391" actId="478"/>
          <ac:spMkLst>
            <pc:docMk/>
            <pc:sldMk cId="4229424099" sldId="667"/>
            <ac:spMk id="7" creationId="{66172D56-1686-C1BB-F90C-EFE3411B3B59}"/>
          </ac:spMkLst>
        </pc:spChg>
        <pc:spChg chg="del">
          <ac:chgData name="김대겸" userId="cd555618-895f-4cc2-bf3c-849d16c9e64e" providerId="ADAL" clId="{91A04A9F-9D23-4237-B6BB-89749C14C79C}" dt="2023-01-26T08:29:17.808" v="1391" actId="478"/>
          <ac:spMkLst>
            <pc:docMk/>
            <pc:sldMk cId="4229424099" sldId="667"/>
            <ac:spMk id="8" creationId="{D8285B12-D2C4-4F00-1D5B-FDF429109D71}"/>
          </ac:spMkLst>
        </pc:spChg>
        <pc:spChg chg="del">
          <ac:chgData name="김대겸" userId="cd555618-895f-4cc2-bf3c-849d16c9e64e" providerId="ADAL" clId="{91A04A9F-9D23-4237-B6BB-89749C14C79C}" dt="2023-01-26T08:29:17.808" v="1391" actId="478"/>
          <ac:spMkLst>
            <pc:docMk/>
            <pc:sldMk cId="4229424099" sldId="667"/>
            <ac:spMk id="9" creationId="{B259D833-8BAD-7F63-5C11-7215C5412B95}"/>
          </ac:spMkLst>
        </pc:spChg>
        <pc:spChg chg="add del mod">
          <ac:chgData name="김대겸" userId="cd555618-895f-4cc2-bf3c-849d16c9e64e" providerId="ADAL" clId="{91A04A9F-9D23-4237-B6BB-89749C14C79C}" dt="2023-01-26T08:30:27.809" v="1403" actId="478"/>
          <ac:spMkLst>
            <pc:docMk/>
            <pc:sldMk cId="4229424099" sldId="667"/>
            <ac:spMk id="14" creationId="{BBEF6B72-8330-77EA-D061-F2FA8A778B6D}"/>
          </ac:spMkLst>
        </pc:spChg>
        <pc:spChg chg="del">
          <ac:chgData name="김대겸" userId="cd555618-895f-4cc2-bf3c-849d16c9e64e" providerId="ADAL" clId="{91A04A9F-9D23-4237-B6BB-89749C14C79C}" dt="2023-01-26T08:29:17.808" v="1391" actId="478"/>
          <ac:spMkLst>
            <pc:docMk/>
            <pc:sldMk cId="4229424099" sldId="667"/>
            <ac:spMk id="15" creationId="{0156F073-04C0-EBFB-C287-7BB1845B2579}"/>
          </ac:spMkLst>
        </pc:spChg>
        <pc:spChg chg="add del mod">
          <ac:chgData name="김대겸" userId="cd555618-895f-4cc2-bf3c-849d16c9e64e" providerId="ADAL" clId="{91A04A9F-9D23-4237-B6BB-89749C14C79C}" dt="2023-01-26T08:30:27.809" v="1403" actId="478"/>
          <ac:spMkLst>
            <pc:docMk/>
            <pc:sldMk cId="4229424099" sldId="667"/>
            <ac:spMk id="17" creationId="{036808ED-047A-DDB6-C317-D67970BB27E0}"/>
          </ac:spMkLst>
        </pc:spChg>
        <pc:spChg chg="add mod">
          <ac:chgData name="김대겸" userId="cd555618-895f-4cc2-bf3c-849d16c9e64e" providerId="ADAL" clId="{91A04A9F-9D23-4237-B6BB-89749C14C79C}" dt="2023-01-26T08:31:13.482" v="1412" actId="14100"/>
          <ac:spMkLst>
            <pc:docMk/>
            <pc:sldMk cId="4229424099" sldId="667"/>
            <ac:spMk id="22" creationId="{B0D3890C-EBC6-F1DD-865A-1D3AF4E221BC}"/>
          </ac:spMkLst>
        </pc:spChg>
        <pc:spChg chg="add mod">
          <ac:chgData name="김대겸" userId="cd555618-895f-4cc2-bf3c-849d16c9e64e" providerId="ADAL" clId="{91A04A9F-9D23-4237-B6BB-89749C14C79C}" dt="2023-01-26T08:31:40.707" v="1418" actId="14100"/>
          <ac:spMkLst>
            <pc:docMk/>
            <pc:sldMk cId="4229424099" sldId="667"/>
            <ac:spMk id="23" creationId="{6CE3917D-6752-676F-625B-D21045449B61}"/>
          </ac:spMkLst>
        </pc:spChg>
        <pc:spChg chg="add mod">
          <ac:chgData name="김대겸" userId="cd555618-895f-4cc2-bf3c-849d16c9e64e" providerId="ADAL" clId="{91A04A9F-9D23-4237-B6BB-89749C14C79C}" dt="2023-01-26T08:31:59.375" v="1426" actId="14100"/>
          <ac:spMkLst>
            <pc:docMk/>
            <pc:sldMk cId="4229424099" sldId="667"/>
            <ac:spMk id="24" creationId="{36127F2D-5BAA-E0D2-9758-892B260850A0}"/>
          </ac:spMkLst>
        </pc:spChg>
        <pc:spChg chg="add mod">
          <ac:chgData name="김대겸" userId="cd555618-895f-4cc2-bf3c-849d16c9e64e" providerId="ADAL" clId="{91A04A9F-9D23-4237-B6BB-89749C14C79C}" dt="2023-01-26T08:32:09.432" v="1429" actId="14100"/>
          <ac:spMkLst>
            <pc:docMk/>
            <pc:sldMk cId="4229424099" sldId="667"/>
            <ac:spMk id="25" creationId="{8A643A70-9D03-0488-EECD-2571FFAC2C85}"/>
          </ac:spMkLst>
        </pc:spChg>
        <pc:spChg chg="add mod">
          <ac:chgData name="김대겸" userId="cd555618-895f-4cc2-bf3c-849d16c9e64e" providerId="ADAL" clId="{91A04A9F-9D23-4237-B6BB-89749C14C79C}" dt="2023-01-26T08:32:26.618" v="1432" actId="14100"/>
          <ac:spMkLst>
            <pc:docMk/>
            <pc:sldMk cId="4229424099" sldId="667"/>
            <ac:spMk id="26" creationId="{654D946E-5790-1A30-2B76-95C29428282F}"/>
          </ac:spMkLst>
        </pc:spChg>
        <pc:spChg chg="del">
          <ac:chgData name="김대겸" userId="cd555618-895f-4cc2-bf3c-849d16c9e64e" providerId="ADAL" clId="{91A04A9F-9D23-4237-B6BB-89749C14C79C}" dt="2023-01-26T08:29:17.808" v="1391" actId="478"/>
          <ac:spMkLst>
            <pc:docMk/>
            <pc:sldMk cId="4229424099" sldId="667"/>
            <ac:spMk id="31" creationId="{EEEFF854-358E-552F-2E3C-04E992075123}"/>
          </ac:spMkLst>
        </pc:spChg>
        <pc:picChg chg="add mod">
          <ac:chgData name="김대겸" userId="cd555618-895f-4cc2-bf3c-849d16c9e64e" providerId="ADAL" clId="{91A04A9F-9D23-4237-B6BB-89749C14C79C}" dt="2023-01-26T08:29:40.318" v="1395" actId="1076"/>
          <ac:picMkLst>
            <pc:docMk/>
            <pc:sldMk cId="4229424099" sldId="667"/>
            <ac:picMk id="5" creationId="{03A8181C-55FC-5E69-7361-4D7FB2B46B42}"/>
          </ac:picMkLst>
        </pc:picChg>
        <pc:picChg chg="del">
          <ac:chgData name="김대겸" userId="cd555618-895f-4cc2-bf3c-849d16c9e64e" providerId="ADAL" clId="{91A04A9F-9D23-4237-B6BB-89749C14C79C}" dt="2023-01-26T08:29:17.808" v="1391" actId="478"/>
          <ac:picMkLst>
            <pc:docMk/>
            <pc:sldMk cId="4229424099" sldId="667"/>
            <ac:picMk id="6" creationId="{2F62A0DD-5D66-82C5-F12F-E91D256DDA21}"/>
          </ac:picMkLst>
        </pc:picChg>
        <pc:picChg chg="add mod">
          <ac:chgData name="김대겸" userId="cd555618-895f-4cc2-bf3c-849d16c9e64e" providerId="ADAL" clId="{91A04A9F-9D23-4237-B6BB-89749C14C79C}" dt="2023-01-26T08:30:02.751" v="1398" actId="1076"/>
          <ac:picMkLst>
            <pc:docMk/>
            <pc:sldMk cId="4229424099" sldId="667"/>
            <ac:picMk id="13" creationId="{5D09B81A-6343-4462-8F7F-18836B1A7692}"/>
          </ac:picMkLst>
        </pc:picChg>
        <pc:picChg chg="add mod">
          <ac:chgData name="김대겸" userId="cd555618-895f-4cc2-bf3c-849d16c9e64e" providerId="ADAL" clId="{91A04A9F-9D23-4237-B6BB-89749C14C79C}" dt="2023-01-26T08:31:46.899" v="1423" actId="1076"/>
          <ac:picMkLst>
            <pc:docMk/>
            <pc:sldMk cId="4229424099" sldId="667"/>
            <ac:picMk id="21" creationId="{1D90D6E5-BBF9-C4D4-A136-EFD43FDEE7B8}"/>
          </ac:picMkLst>
        </pc:picChg>
        <pc:cxnChg chg="del mod">
          <ac:chgData name="김대겸" userId="cd555618-895f-4cc2-bf3c-849d16c9e64e" providerId="ADAL" clId="{91A04A9F-9D23-4237-B6BB-89749C14C79C}" dt="2023-01-26T08:29:17.808" v="1391" actId="478"/>
          <ac:cxnSpMkLst>
            <pc:docMk/>
            <pc:sldMk cId="4229424099" sldId="667"/>
            <ac:cxnSpMk id="11" creationId="{F8353F9B-C599-A01D-DE92-9AE0C2C20655}"/>
          </ac:cxnSpMkLst>
        </pc:cxnChg>
        <pc:cxnChg chg="del mod">
          <ac:chgData name="김대겸" userId="cd555618-895f-4cc2-bf3c-849d16c9e64e" providerId="ADAL" clId="{91A04A9F-9D23-4237-B6BB-89749C14C79C}" dt="2023-01-26T08:29:17.808" v="1391" actId="478"/>
          <ac:cxnSpMkLst>
            <pc:docMk/>
            <pc:sldMk cId="4229424099" sldId="667"/>
            <ac:cxnSpMk id="12" creationId="{FA407D9A-B8F0-7F8A-742F-F1D66AFBA013}"/>
          </ac:cxnSpMkLst>
        </pc:cxnChg>
        <pc:cxnChg chg="add del mod">
          <ac:chgData name="김대겸" userId="cd555618-895f-4cc2-bf3c-849d16c9e64e" providerId="ADAL" clId="{91A04A9F-9D23-4237-B6BB-89749C14C79C}" dt="2023-01-26T08:30:27.809" v="1403" actId="478"/>
          <ac:cxnSpMkLst>
            <pc:docMk/>
            <pc:sldMk cId="4229424099" sldId="667"/>
            <ac:cxnSpMk id="16" creationId="{4AC729A2-A13D-59C9-BA9E-45BCABEB591B}"/>
          </ac:cxnSpMkLst>
        </pc:cxnChg>
        <pc:cxnChg chg="del mod">
          <ac:chgData name="김대겸" userId="cd555618-895f-4cc2-bf3c-849d16c9e64e" providerId="ADAL" clId="{91A04A9F-9D23-4237-B6BB-89749C14C79C}" dt="2023-01-26T08:29:17.808" v="1391" actId="478"/>
          <ac:cxnSpMkLst>
            <pc:docMk/>
            <pc:sldMk cId="4229424099" sldId="667"/>
            <ac:cxnSpMk id="28" creationId="{5759AA06-0CBD-B8EB-EB4D-EB8083AE0C90}"/>
          </ac:cxnSpMkLst>
        </pc:cxnChg>
      </pc:sldChg>
      <pc:sldChg chg="addSp delSp modSp add mod">
        <pc:chgData name="김대겸" userId="cd555618-895f-4cc2-bf3c-849d16c9e64e" providerId="ADAL" clId="{91A04A9F-9D23-4237-B6BB-89749C14C79C}" dt="2023-01-26T08:02:32.208" v="355"/>
        <pc:sldMkLst>
          <pc:docMk/>
          <pc:sldMk cId="463041506" sldId="668"/>
        </pc:sldMkLst>
        <pc:spChg chg="mod">
          <ac:chgData name="김대겸" userId="cd555618-895f-4cc2-bf3c-849d16c9e64e" providerId="ADAL" clId="{91A04A9F-9D23-4237-B6BB-89749C14C79C}" dt="2023-01-26T08:02:32.208" v="355"/>
          <ac:spMkLst>
            <pc:docMk/>
            <pc:sldMk cId="463041506" sldId="668"/>
            <ac:spMk id="4" creationId="{A813A557-3DB4-9146-8DD6-1CDB7C599F79}"/>
          </ac:spMkLst>
        </pc:spChg>
        <pc:spChg chg="del">
          <ac:chgData name="김대겸" userId="cd555618-895f-4cc2-bf3c-849d16c9e64e" providerId="ADAL" clId="{91A04A9F-9D23-4237-B6BB-89749C14C79C}" dt="2023-01-26T08:00:08.507" v="162" actId="478"/>
          <ac:spMkLst>
            <pc:docMk/>
            <pc:sldMk cId="463041506" sldId="668"/>
            <ac:spMk id="7" creationId="{66172D56-1686-C1BB-F90C-EFE3411B3B59}"/>
          </ac:spMkLst>
        </pc:spChg>
        <pc:spChg chg="add mod">
          <ac:chgData name="김대겸" userId="cd555618-895f-4cc2-bf3c-849d16c9e64e" providerId="ADAL" clId="{91A04A9F-9D23-4237-B6BB-89749C14C79C}" dt="2023-01-26T08:00:21.910" v="167" actId="14100"/>
          <ac:spMkLst>
            <pc:docMk/>
            <pc:sldMk cId="463041506" sldId="668"/>
            <ac:spMk id="8" creationId="{3B561365-95FD-F999-03A3-3B6DC3BD9971}"/>
          </ac:spMkLst>
        </pc:spChg>
        <pc:spChg chg="add mod">
          <ac:chgData name="김대겸" userId="cd555618-895f-4cc2-bf3c-849d16c9e64e" providerId="ADAL" clId="{91A04A9F-9D23-4237-B6BB-89749C14C79C}" dt="2023-01-26T08:00:36.314" v="239" actId="14100"/>
          <ac:spMkLst>
            <pc:docMk/>
            <pc:sldMk cId="463041506" sldId="668"/>
            <ac:spMk id="10" creationId="{EA8991CC-42E0-EE2E-1443-92DBE8B1BB21}"/>
          </ac:spMkLst>
        </pc:spChg>
        <pc:spChg chg="add mod">
          <ac:chgData name="김대겸" userId="cd555618-895f-4cc2-bf3c-849d16c9e64e" providerId="ADAL" clId="{91A04A9F-9D23-4237-B6BB-89749C14C79C}" dt="2023-01-26T08:01:23.519" v="250" actId="14100"/>
          <ac:spMkLst>
            <pc:docMk/>
            <pc:sldMk cId="463041506" sldId="668"/>
            <ac:spMk id="14" creationId="{72CEFC66-73D4-C1BD-8062-E8190A969EFD}"/>
          </ac:spMkLst>
        </pc:spChg>
        <pc:spChg chg="add mod">
          <ac:chgData name="김대겸" userId="cd555618-895f-4cc2-bf3c-849d16c9e64e" providerId="ADAL" clId="{91A04A9F-9D23-4237-B6BB-89749C14C79C}" dt="2023-01-26T08:01:55.048" v="317" actId="20577"/>
          <ac:spMkLst>
            <pc:docMk/>
            <pc:sldMk cId="463041506" sldId="668"/>
            <ac:spMk id="16" creationId="{0A53C524-AE65-CDC8-F3F6-02DAEB2C484A}"/>
          </ac:spMkLst>
        </pc:spChg>
        <pc:spChg chg="del">
          <ac:chgData name="김대겸" userId="cd555618-895f-4cc2-bf3c-849d16c9e64e" providerId="ADAL" clId="{91A04A9F-9D23-4237-B6BB-89749C14C79C}" dt="2023-01-26T08:00:08.507" v="162" actId="478"/>
          <ac:spMkLst>
            <pc:docMk/>
            <pc:sldMk cId="463041506" sldId="668"/>
            <ac:spMk id="25" creationId="{12776BFD-069A-769E-E32D-B3F61F32F4E5}"/>
          </ac:spMkLst>
        </pc:spChg>
        <pc:spChg chg="del">
          <ac:chgData name="김대겸" userId="cd555618-895f-4cc2-bf3c-849d16c9e64e" providerId="ADAL" clId="{91A04A9F-9D23-4237-B6BB-89749C14C79C}" dt="2023-01-26T08:00:08.507" v="162" actId="478"/>
          <ac:spMkLst>
            <pc:docMk/>
            <pc:sldMk cId="463041506" sldId="668"/>
            <ac:spMk id="27" creationId="{AE59CD26-6554-BA66-10EF-487D6B778B4D}"/>
          </ac:spMkLst>
        </pc:spChg>
        <pc:spChg chg="del">
          <ac:chgData name="김대겸" userId="cd555618-895f-4cc2-bf3c-849d16c9e64e" providerId="ADAL" clId="{91A04A9F-9D23-4237-B6BB-89749C14C79C}" dt="2023-01-26T08:00:08.507" v="162" actId="478"/>
          <ac:spMkLst>
            <pc:docMk/>
            <pc:sldMk cId="463041506" sldId="668"/>
            <ac:spMk id="31" creationId="{EEEFF854-358E-552F-2E3C-04E992075123}"/>
          </ac:spMkLst>
        </pc:spChg>
        <pc:picChg chg="del">
          <ac:chgData name="김대겸" userId="cd555618-895f-4cc2-bf3c-849d16c9e64e" providerId="ADAL" clId="{91A04A9F-9D23-4237-B6BB-89749C14C79C}" dt="2023-01-26T08:00:08.507" v="162" actId="478"/>
          <ac:picMkLst>
            <pc:docMk/>
            <pc:sldMk cId="463041506" sldId="668"/>
            <ac:picMk id="5" creationId="{DE8ECABE-2E55-CA34-483E-32484762A65C}"/>
          </ac:picMkLst>
        </pc:picChg>
        <pc:picChg chg="add mod">
          <ac:chgData name="김대겸" userId="cd555618-895f-4cc2-bf3c-849d16c9e64e" providerId="ADAL" clId="{91A04A9F-9D23-4237-B6BB-89749C14C79C}" dt="2023-01-26T08:01:10.520" v="247" actId="1076"/>
          <ac:picMkLst>
            <pc:docMk/>
            <pc:sldMk cId="463041506" sldId="668"/>
            <ac:picMk id="6" creationId="{B217BE15-076B-4A0F-DC9C-E7353EBCFDA3}"/>
          </ac:picMkLst>
        </pc:picChg>
        <pc:picChg chg="add mod">
          <ac:chgData name="김대겸" userId="cd555618-895f-4cc2-bf3c-849d16c9e64e" providerId="ADAL" clId="{91A04A9F-9D23-4237-B6BB-89749C14C79C}" dt="2023-01-26T08:01:03.754" v="243" actId="1076"/>
          <ac:picMkLst>
            <pc:docMk/>
            <pc:sldMk cId="463041506" sldId="668"/>
            <ac:picMk id="13" creationId="{A35318C0-7160-E1A6-E4A0-8865D4C9525B}"/>
          </ac:picMkLst>
        </pc:picChg>
        <pc:picChg chg="del">
          <ac:chgData name="김대겸" userId="cd555618-895f-4cc2-bf3c-849d16c9e64e" providerId="ADAL" clId="{91A04A9F-9D23-4237-B6BB-89749C14C79C}" dt="2023-01-26T08:00:08.507" v="162" actId="478"/>
          <ac:picMkLst>
            <pc:docMk/>
            <pc:sldMk cId="463041506" sldId="668"/>
            <ac:picMk id="24" creationId="{B1DBBF8C-2F57-69F3-E0F9-3E2F88E98BF4}"/>
          </ac:picMkLst>
        </pc:picChg>
        <pc:picChg chg="del">
          <ac:chgData name="김대겸" userId="cd555618-895f-4cc2-bf3c-849d16c9e64e" providerId="ADAL" clId="{91A04A9F-9D23-4237-B6BB-89749C14C79C}" dt="2023-01-26T08:00:08.507" v="162" actId="478"/>
          <ac:picMkLst>
            <pc:docMk/>
            <pc:sldMk cId="463041506" sldId="668"/>
            <ac:picMk id="39" creationId="{E91260B4-FFEA-0162-89B5-DEB1360603FE}"/>
          </ac:picMkLst>
        </pc:picChg>
        <pc:cxnChg chg="add mod">
          <ac:chgData name="김대겸" userId="cd555618-895f-4cc2-bf3c-849d16c9e64e" providerId="ADAL" clId="{91A04A9F-9D23-4237-B6BB-89749C14C79C}" dt="2023-01-26T08:00:36.314" v="239" actId="14100"/>
          <ac:cxnSpMkLst>
            <pc:docMk/>
            <pc:sldMk cId="463041506" sldId="668"/>
            <ac:cxnSpMk id="9" creationId="{E137AE17-1452-35B2-408B-8257F63253CE}"/>
          </ac:cxnSpMkLst>
        </pc:cxnChg>
        <pc:cxnChg chg="add mod">
          <ac:chgData name="김대겸" userId="cd555618-895f-4cc2-bf3c-849d16c9e64e" providerId="ADAL" clId="{91A04A9F-9D23-4237-B6BB-89749C14C79C}" dt="2023-01-26T08:01:34.022" v="253" actId="1076"/>
          <ac:cxnSpMkLst>
            <pc:docMk/>
            <pc:sldMk cId="463041506" sldId="668"/>
            <ac:cxnSpMk id="15" creationId="{29195B21-708E-D494-BA80-5403A01335B6}"/>
          </ac:cxnSpMkLst>
        </pc:cxnChg>
        <pc:cxnChg chg="del mod">
          <ac:chgData name="김대겸" userId="cd555618-895f-4cc2-bf3c-849d16c9e64e" providerId="ADAL" clId="{91A04A9F-9D23-4237-B6BB-89749C14C79C}" dt="2023-01-26T08:00:08.507" v="162" actId="478"/>
          <ac:cxnSpMkLst>
            <pc:docMk/>
            <pc:sldMk cId="463041506" sldId="668"/>
            <ac:cxnSpMk id="26" creationId="{74379F75-6929-883B-CFEA-12105B7A4E1A}"/>
          </ac:cxnSpMkLst>
        </pc:cxnChg>
        <pc:cxnChg chg="del mod">
          <ac:chgData name="김대겸" userId="cd555618-895f-4cc2-bf3c-849d16c9e64e" providerId="ADAL" clId="{91A04A9F-9D23-4237-B6BB-89749C14C79C}" dt="2023-01-26T08:00:08.507" v="162" actId="478"/>
          <ac:cxnSpMkLst>
            <pc:docMk/>
            <pc:sldMk cId="463041506" sldId="668"/>
            <ac:cxnSpMk id="28" creationId="{5759AA06-0CBD-B8EB-EB4D-EB8083AE0C90}"/>
          </ac:cxnSpMkLst>
        </pc:cxnChg>
      </pc:sldChg>
      <pc:sldChg chg="del">
        <pc:chgData name="김대겸" userId="cd555618-895f-4cc2-bf3c-849d16c9e64e" providerId="ADAL" clId="{91A04A9F-9D23-4237-B6BB-89749C14C79C}" dt="2023-01-26T07:55:47.909" v="0" actId="47"/>
        <pc:sldMkLst>
          <pc:docMk/>
          <pc:sldMk cId="1259499591" sldId="668"/>
        </pc:sldMkLst>
      </pc:sldChg>
      <pc:sldChg chg="addSp delSp modSp add mod">
        <pc:chgData name="김대겸" userId="cd555618-895f-4cc2-bf3c-849d16c9e64e" providerId="ADAL" clId="{91A04A9F-9D23-4237-B6BB-89749C14C79C}" dt="2023-01-26T08:28:28.613" v="1364" actId="207"/>
        <pc:sldMkLst>
          <pc:docMk/>
          <pc:sldMk cId="4255760752" sldId="669"/>
        </pc:sldMkLst>
        <pc:spChg chg="add mod">
          <ac:chgData name="김대겸" userId="cd555618-895f-4cc2-bf3c-849d16c9e64e" providerId="ADAL" clId="{91A04A9F-9D23-4237-B6BB-89749C14C79C}" dt="2023-01-26T08:24:47.188" v="1233" actId="1076"/>
          <ac:spMkLst>
            <pc:docMk/>
            <pc:sldMk cId="4255760752" sldId="669"/>
            <ac:spMk id="3" creationId="{25514D18-B675-1C38-0AC2-EFF81D2DC07D}"/>
          </ac:spMkLst>
        </pc:spChg>
        <pc:spChg chg="del">
          <ac:chgData name="김대겸" userId="cd555618-895f-4cc2-bf3c-849d16c9e64e" providerId="ADAL" clId="{91A04A9F-9D23-4237-B6BB-89749C14C79C}" dt="2023-01-26T08:02:46.388" v="357" actId="478"/>
          <ac:spMkLst>
            <pc:docMk/>
            <pc:sldMk cId="4255760752" sldId="669"/>
            <ac:spMk id="8" creationId="{3B561365-95FD-F999-03A3-3B6DC3BD9971}"/>
          </ac:spMkLst>
        </pc:spChg>
        <pc:spChg chg="del">
          <ac:chgData name="김대겸" userId="cd555618-895f-4cc2-bf3c-849d16c9e64e" providerId="ADAL" clId="{91A04A9F-9D23-4237-B6BB-89749C14C79C}" dt="2023-01-26T08:02:46.388" v="357" actId="478"/>
          <ac:spMkLst>
            <pc:docMk/>
            <pc:sldMk cId="4255760752" sldId="669"/>
            <ac:spMk id="10" creationId="{EA8991CC-42E0-EE2E-1443-92DBE8B1BB21}"/>
          </ac:spMkLst>
        </pc:spChg>
        <pc:spChg chg="del">
          <ac:chgData name="김대겸" userId="cd555618-895f-4cc2-bf3c-849d16c9e64e" providerId="ADAL" clId="{91A04A9F-9D23-4237-B6BB-89749C14C79C}" dt="2023-01-26T08:02:46.388" v="357" actId="478"/>
          <ac:spMkLst>
            <pc:docMk/>
            <pc:sldMk cId="4255760752" sldId="669"/>
            <ac:spMk id="14" creationId="{72CEFC66-73D4-C1BD-8062-E8190A969EFD}"/>
          </ac:spMkLst>
        </pc:spChg>
        <pc:spChg chg="del">
          <ac:chgData name="김대겸" userId="cd555618-895f-4cc2-bf3c-849d16c9e64e" providerId="ADAL" clId="{91A04A9F-9D23-4237-B6BB-89749C14C79C}" dt="2023-01-26T08:02:46.388" v="357" actId="478"/>
          <ac:spMkLst>
            <pc:docMk/>
            <pc:sldMk cId="4255760752" sldId="669"/>
            <ac:spMk id="16" creationId="{0A53C524-AE65-CDC8-F3F6-02DAEB2C484A}"/>
          </ac:spMkLst>
        </pc:spChg>
        <pc:spChg chg="add del mod">
          <ac:chgData name="김대겸" userId="cd555618-895f-4cc2-bf3c-849d16c9e64e" providerId="ADAL" clId="{91A04A9F-9D23-4237-B6BB-89749C14C79C}" dt="2023-01-26T08:04:31.759" v="522"/>
          <ac:spMkLst>
            <pc:docMk/>
            <pc:sldMk cId="4255760752" sldId="669"/>
            <ac:spMk id="17" creationId="{FD325D47-B4E5-68BD-D349-0F69D77841AD}"/>
          </ac:spMkLst>
        </pc:spChg>
        <pc:spChg chg="add del mod">
          <ac:chgData name="김대겸" userId="cd555618-895f-4cc2-bf3c-849d16c9e64e" providerId="ADAL" clId="{91A04A9F-9D23-4237-B6BB-89749C14C79C}" dt="2023-01-26T08:04:31.759" v="522"/>
          <ac:spMkLst>
            <pc:docMk/>
            <pc:sldMk cId="4255760752" sldId="669"/>
            <ac:spMk id="19" creationId="{1A520F80-DA5E-33DD-D50B-4D61C6482D9C}"/>
          </ac:spMkLst>
        </pc:spChg>
        <pc:spChg chg="add mod">
          <ac:chgData name="김대겸" userId="cd555618-895f-4cc2-bf3c-849d16c9e64e" providerId="ADAL" clId="{91A04A9F-9D23-4237-B6BB-89749C14C79C}" dt="2023-01-26T08:05:14.617" v="537" actId="14100"/>
          <ac:spMkLst>
            <pc:docMk/>
            <pc:sldMk cId="4255760752" sldId="669"/>
            <ac:spMk id="20" creationId="{5C5EF61C-C16A-263C-2F94-E441380E60BC}"/>
          </ac:spMkLst>
        </pc:spChg>
        <pc:spChg chg="add del mod">
          <ac:chgData name="김대겸" userId="cd555618-895f-4cc2-bf3c-849d16c9e64e" providerId="ADAL" clId="{91A04A9F-9D23-4237-B6BB-89749C14C79C}" dt="2023-01-26T08:07:04.577" v="690" actId="478"/>
          <ac:spMkLst>
            <pc:docMk/>
            <pc:sldMk cId="4255760752" sldId="669"/>
            <ac:spMk id="22" creationId="{560BF479-CDF3-7FBC-A97A-D069C5479317}"/>
          </ac:spMkLst>
        </pc:spChg>
        <pc:spChg chg="add mod">
          <ac:chgData name="김대겸" userId="cd555618-895f-4cc2-bf3c-849d16c9e64e" providerId="ADAL" clId="{91A04A9F-9D23-4237-B6BB-89749C14C79C}" dt="2023-01-26T08:05:01.984" v="533" actId="14100"/>
          <ac:spMkLst>
            <pc:docMk/>
            <pc:sldMk cId="4255760752" sldId="669"/>
            <ac:spMk id="28" creationId="{E8A3BA07-D7FD-DFDA-7EA5-C3FA04954402}"/>
          </ac:spMkLst>
        </pc:spChg>
        <pc:spChg chg="add mod">
          <ac:chgData name="김대겸" userId="cd555618-895f-4cc2-bf3c-849d16c9e64e" providerId="ADAL" clId="{91A04A9F-9D23-4237-B6BB-89749C14C79C}" dt="2023-01-26T08:05:29.380" v="541" actId="14100"/>
          <ac:spMkLst>
            <pc:docMk/>
            <pc:sldMk cId="4255760752" sldId="669"/>
            <ac:spMk id="33" creationId="{750CF3B7-4EC3-97A6-64F9-A9F2226C630B}"/>
          </ac:spMkLst>
        </pc:spChg>
        <pc:spChg chg="add mod">
          <ac:chgData name="김대겸" userId="cd555618-895f-4cc2-bf3c-849d16c9e64e" providerId="ADAL" clId="{91A04A9F-9D23-4237-B6BB-89749C14C79C}" dt="2023-01-26T08:07:11.475" v="691" actId="14100"/>
          <ac:spMkLst>
            <pc:docMk/>
            <pc:sldMk cId="4255760752" sldId="669"/>
            <ac:spMk id="36" creationId="{A89B5251-995F-F5B4-FC48-838DB07181EA}"/>
          </ac:spMkLst>
        </pc:spChg>
        <pc:spChg chg="add mod">
          <ac:chgData name="김대겸" userId="cd555618-895f-4cc2-bf3c-849d16c9e64e" providerId="ADAL" clId="{91A04A9F-9D23-4237-B6BB-89749C14C79C}" dt="2023-01-26T08:21:35.349" v="1149" actId="20577"/>
          <ac:spMkLst>
            <pc:docMk/>
            <pc:sldMk cId="4255760752" sldId="669"/>
            <ac:spMk id="40" creationId="{C96C06AF-DEE3-F194-BDCF-F5EA4BDB0919}"/>
          </ac:spMkLst>
        </pc:spChg>
        <pc:spChg chg="add mod">
          <ac:chgData name="김대겸" userId="cd555618-895f-4cc2-bf3c-849d16c9e64e" providerId="ADAL" clId="{91A04A9F-9D23-4237-B6BB-89749C14C79C}" dt="2023-01-26T08:21:35.540" v="1150" actId="20577"/>
          <ac:spMkLst>
            <pc:docMk/>
            <pc:sldMk cId="4255760752" sldId="669"/>
            <ac:spMk id="41" creationId="{67A177FE-17E7-8F83-24EB-ECCE30ACA1CC}"/>
          </ac:spMkLst>
        </pc:spChg>
        <pc:spChg chg="add mod">
          <ac:chgData name="김대겸" userId="cd555618-895f-4cc2-bf3c-849d16c9e64e" providerId="ADAL" clId="{91A04A9F-9D23-4237-B6BB-89749C14C79C}" dt="2023-01-26T08:21:35.707" v="1151" actId="20577"/>
          <ac:spMkLst>
            <pc:docMk/>
            <pc:sldMk cId="4255760752" sldId="669"/>
            <ac:spMk id="42" creationId="{F03A1811-0E34-C09B-2D56-B81EFF2A762B}"/>
          </ac:spMkLst>
        </pc:spChg>
        <pc:spChg chg="add mod">
          <ac:chgData name="김대겸" userId="cd555618-895f-4cc2-bf3c-849d16c9e64e" providerId="ADAL" clId="{91A04A9F-9D23-4237-B6BB-89749C14C79C}" dt="2023-01-26T08:21:35.890" v="1152" actId="20577"/>
          <ac:spMkLst>
            <pc:docMk/>
            <pc:sldMk cId="4255760752" sldId="669"/>
            <ac:spMk id="43" creationId="{A59A4AD8-BC2F-B86D-5675-046A33258C50}"/>
          </ac:spMkLst>
        </pc:spChg>
        <pc:spChg chg="add mod">
          <ac:chgData name="김대겸" userId="cd555618-895f-4cc2-bf3c-849d16c9e64e" providerId="ADAL" clId="{91A04A9F-9D23-4237-B6BB-89749C14C79C}" dt="2023-01-26T08:21:36.067" v="1153" actId="20577"/>
          <ac:spMkLst>
            <pc:docMk/>
            <pc:sldMk cId="4255760752" sldId="669"/>
            <ac:spMk id="44" creationId="{60721801-E929-B64C-2B1B-95A0F226DE72}"/>
          </ac:spMkLst>
        </pc:spChg>
        <pc:spChg chg="add mod">
          <ac:chgData name="김대겸" userId="cd555618-895f-4cc2-bf3c-849d16c9e64e" providerId="ADAL" clId="{91A04A9F-9D23-4237-B6BB-89749C14C79C}" dt="2023-01-26T08:21:36.241" v="1154" actId="20577"/>
          <ac:spMkLst>
            <pc:docMk/>
            <pc:sldMk cId="4255760752" sldId="669"/>
            <ac:spMk id="45" creationId="{96F7241F-C2B2-29E4-5D6E-6409F8834644}"/>
          </ac:spMkLst>
        </pc:spChg>
        <pc:spChg chg="add mod">
          <ac:chgData name="김대겸" userId="cd555618-895f-4cc2-bf3c-849d16c9e64e" providerId="ADAL" clId="{91A04A9F-9D23-4237-B6BB-89749C14C79C}" dt="2023-01-26T08:21:36.421" v="1155" actId="20577"/>
          <ac:spMkLst>
            <pc:docMk/>
            <pc:sldMk cId="4255760752" sldId="669"/>
            <ac:spMk id="46" creationId="{DD26EE67-B472-553B-CB53-1ADCD9355AF7}"/>
          </ac:spMkLst>
        </pc:spChg>
        <pc:spChg chg="add mod">
          <ac:chgData name="김대겸" userId="cd555618-895f-4cc2-bf3c-849d16c9e64e" providerId="ADAL" clId="{91A04A9F-9D23-4237-B6BB-89749C14C79C}" dt="2023-01-26T08:21:36.649" v="1156" actId="20577"/>
          <ac:spMkLst>
            <pc:docMk/>
            <pc:sldMk cId="4255760752" sldId="669"/>
            <ac:spMk id="47" creationId="{989F108C-FCAF-0FDA-4D88-1C7855F73167}"/>
          </ac:spMkLst>
        </pc:spChg>
        <pc:spChg chg="add mod">
          <ac:chgData name="김대겸" userId="cd555618-895f-4cc2-bf3c-849d16c9e64e" providerId="ADAL" clId="{91A04A9F-9D23-4237-B6BB-89749C14C79C}" dt="2023-01-26T08:21:36.925" v="1157" actId="20577"/>
          <ac:spMkLst>
            <pc:docMk/>
            <pc:sldMk cId="4255760752" sldId="669"/>
            <ac:spMk id="48" creationId="{16C20E08-DFA5-3F5A-FCBD-2DBC42C0B515}"/>
          </ac:spMkLst>
        </pc:spChg>
        <pc:spChg chg="add del mod">
          <ac:chgData name="김대겸" userId="cd555618-895f-4cc2-bf3c-849d16c9e64e" providerId="ADAL" clId="{91A04A9F-9D23-4237-B6BB-89749C14C79C}" dt="2023-01-26T08:10:09.182" v="770"/>
          <ac:spMkLst>
            <pc:docMk/>
            <pc:sldMk cId="4255760752" sldId="669"/>
            <ac:spMk id="49" creationId="{169EED5D-9BC3-CCE2-B6CD-FDADE4AA9E47}"/>
          </ac:spMkLst>
        </pc:spChg>
        <pc:spChg chg="add del mod">
          <ac:chgData name="김대겸" userId="cd555618-895f-4cc2-bf3c-849d16c9e64e" providerId="ADAL" clId="{91A04A9F-9D23-4237-B6BB-89749C14C79C}" dt="2023-01-26T08:10:09.182" v="770"/>
          <ac:spMkLst>
            <pc:docMk/>
            <pc:sldMk cId="4255760752" sldId="669"/>
            <ac:spMk id="50" creationId="{86318434-6933-988E-76B9-A89FC1F37E1A}"/>
          </ac:spMkLst>
        </pc:spChg>
        <pc:spChg chg="add del mod">
          <ac:chgData name="김대겸" userId="cd555618-895f-4cc2-bf3c-849d16c9e64e" providerId="ADAL" clId="{91A04A9F-9D23-4237-B6BB-89749C14C79C}" dt="2023-01-26T08:10:09.182" v="770"/>
          <ac:spMkLst>
            <pc:docMk/>
            <pc:sldMk cId="4255760752" sldId="669"/>
            <ac:spMk id="51" creationId="{A55E0586-0E38-EBB3-216B-ECE3575967EC}"/>
          </ac:spMkLst>
        </pc:spChg>
        <pc:spChg chg="add del mod">
          <ac:chgData name="김대겸" userId="cd555618-895f-4cc2-bf3c-849d16c9e64e" providerId="ADAL" clId="{91A04A9F-9D23-4237-B6BB-89749C14C79C}" dt="2023-01-26T08:10:09.182" v="770"/>
          <ac:spMkLst>
            <pc:docMk/>
            <pc:sldMk cId="4255760752" sldId="669"/>
            <ac:spMk id="52" creationId="{A53157B1-7D6D-F817-8BF7-5F601F390FB9}"/>
          </ac:spMkLst>
        </pc:spChg>
        <pc:spChg chg="add del mod">
          <ac:chgData name="김대겸" userId="cd555618-895f-4cc2-bf3c-849d16c9e64e" providerId="ADAL" clId="{91A04A9F-9D23-4237-B6BB-89749C14C79C}" dt="2023-01-26T08:10:09.182" v="770"/>
          <ac:spMkLst>
            <pc:docMk/>
            <pc:sldMk cId="4255760752" sldId="669"/>
            <ac:spMk id="53" creationId="{3FD13F57-2670-60F3-CFAC-D4B4EA920167}"/>
          </ac:spMkLst>
        </pc:spChg>
        <pc:spChg chg="add del mod">
          <ac:chgData name="김대겸" userId="cd555618-895f-4cc2-bf3c-849d16c9e64e" providerId="ADAL" clId="{91A04A9F-9D23-4237-B6BB-89749C14C79C}" dt="2023-01-26T08:10:09.182" v="770"/>
          <ac:spMkLst>
            <pc:docMk/>
            <pc:sldMk cId="4255760752" sldId="669"/>
            <ac:spMk id="54" creationId="{4851F33A-CBAF-0D42-3E3E-AA7D6535619C}"/>
          </ac:spMkLst>
        </pc:spChg>
        <pc:spChg chg="add del mod">
          <ac:chgData name="김대겸" userId="cd555618-895f-4cc2-bf3c-849d16c9e64e" providerId="ADAL" clId="{91A04A9F-9D23-4237-B6BB-89749C14C79C}" dt="2023-01-26T08:10:09.182" v="770"/>
          <ac:spMkLst>
            <pc:docMk/>
            <pc:sldMk cId="4255760752" sldId="669"/>
            <ac:spMk id="55" creationId="{FCDB9599-F860-BA80-D699-66662F92EB88}"/>
          </ac:spMkLst>
        </pc:spChg>
        <pc:spChg chg="add del mod">
          <ac:chgData name="김대겸" userId="cd555618-895f-4cc2-bf3c-849d16c9e64e" providerId="ADAL" clId="{91A04A9F-9D23-4237-B6BB-89749C14C79C}" dt="2023-01-26T08:10:09.182" v="770"/>
          <ac:spMkLst>
            <pc:docMk/>
            <pc:sldMk cId="4255760752" sldId="669"/>
            <ac:spMk id="56" creationId="{9D174010-FCCF-E2E0-206A-AC77B075883C}"/>
          </ac:spMkLst>
        </pc:spChg>
        <pc:spChg chg="add del mod">
          <ac:chgData name="김대겸" userId="cd555618-895f-4cc2-bf3c-849d16c9e64e" providerId="ADAL" clId="{91A04A9F-9D23-4237-B6BB-89749C14C79C}" dt="2023-01-26T08:10:09.182" v="770"/>
          <ac:spMkLst>
            <pc:docMk/>
            <pc:sldMk cId="4255760752" sldId="669"/>
            <ac:spMk id="57" creationId="{CF30F8D0-F960-B329-C10B-B68F1436D557}"/>
          </ac:spMkLst>
        </pc:spChg>
        <pc:spChg chg="add del mod">
          <ac:chgData name="김대겸" userId="cd555618-895f-4cc2-bf3c-849d16c9e64e" providerId="ADAL" clId="{91A04A9F-9D23-4237-B6BB-89749C14C79C}" dt="2023-01-26T08:10:26.460" v="784"/>
          <ac:spMkLst>
            <pc:docMk/>
            <pc:sldMk cId="4255760752" sldId="669"/>
            <ac:spMk id="58" creationId="{97829C67-1CE2-E814-59AC-FCD7CDDD2532}"/>
          </ac:spMkLst>
        </pc:spChg>
        <pc:spChg chg="add mod">
          <ac:chgData name="김대겸" userId="cd555618-895f-4cc2-bf3c-849d16c9e64e" providerId="ADAL" clId="{91A04A9F-9D23-4237-B6BB-89749C14C79C}" dt="2023-01-26T08:10:40.832" v="789" actId="1076"/>
          <ac:spMkLst>
            <pc:docMk/>
            <pc:sldMk cId="4255760752" sldId="669"/>
            <ac:spMk id="59" creationId="{D4BF22E8-FF7B-E210-C31B-6749CC46A5BC}"/>
          </ac:spMkLst>
        </pc:spChg>
        <pc:spChg chg="add mod">
          <ac:chgData name="김대겸" userId="cd555618-895f-4cc2-bf3c-849d16c9e64e" providerId="ADAL" clId="{91A04A9F-9D23-4237-B6BB-89749C14C79C}" dt="2023-01-26T08:10:46.456" v="790" actId="1076"/>
          <ac:spMkLst>
            <pc:docMk/>
            <pc:sldMk cId="4255760752" sldId="669"/>
            <ac:spMk id="60" creationId="{A97AC338-2A39-0599-A92B-AC790CFF263B}"/>
          </ac:spMkLst>
        </pc:spChg>
        <pc:spChg chg="add mod">
          <ac:chgData name="김대겸" userId="cd555618-895f-4cc2-bf3c-849d16c9e64e" providerId="ADAL" clId="{91A04A9F-9D23-4237-B6BB-89749C14C79C}" dt="2023-01-26T08:10:50.942" v="791" actId="1076"/>
          <ac:spMkLst>
            <pc:docMk/>
            <pc:sldMk cId="4255760752" sldId="669"/>
            <ac:spMk id="61" creationId="{67B80AA5-5A70-1AB6-D342-34A67723A2D4}"/>
          </ac:spMkLst>
        </pc:spChg>
        <pc:spChg chg="add mod">
          <ac:chgData name="김대겸" userId="cd555618-895f-4cc2-bf3c-849d16c9e64e" providerId="ADAL" clId="{91A04A9F-9D23-4237-B6BB-89749C14C79C}" dt="2023-01-26T08:10:54.717" v="792" actId="1076"/>
          <ac:spMkLst>
            <pc:docMk/>
            <pc:sldMk cId="4255760752" sldId="669"/>
            <ac:spMk id="62" creationId="{A086E93B-6B73-CC7E-25A1-EFDCE982ABCD}"/>
          </ac:spMkLst>
        </pc:spChg>
        <pc:spChg chg="add mod">
          <ac:chgData name="김대겸" userId="cd555618-895f-4cc2-bf3c-849d16c9e64e" providerId="ADAL" clId="{91A04A9F-9D23-4237-B6BB-89749C14C79C}" dt="2023-01-26T08:10:57.271" v="793" actId="1076"/>
          <ac:spMkLst>
            <pc:docMk/>
            <pc:sldMk cId="4255760752" sldId="669"/>
            <ac:spMk id="63" creationId="{8832DA06-4D9B-ED08-7E99-04166F520D96}"/>
          </ac:spMkLst>
        </pc:spChg>
        <pc:spChg chg="add mod">
          <ac:chgData name="김대겸" userId="cd555618-895f-4cc2-bf3c-849d16c9e64e" providerId="ADAL" clId="{91A04A9F-9D23-4237-B6BB-89749C14C79C}" dt="2023-01-26T08:11:01.814" v="794" actId="1076"/>
          <ac:spMkLst>
            <pc:docMk/>
            <pc:sldMk cId="4255760752" sldId="669"/>
            <ac:spMk id="64" creationId="{213D1393-57AC-FBBC-75DB-41D5B0C5A797}"/>
          </ac:spMkLst>
        </pc:spChg>
        <pc:spChg chg="add mod">
          <ac:chgData name="김대겸" userId="cd555618-895f-4cc2-bf3c-849d16c9e64e" providerId="ADAL" clId="{91A04A9F-9D23-4237-B6BB-89749C14C79C}" dt="2023-01-26T08:11:05.004" v="795" actId="1076"/>
          <ac:spMkLst>
            <pc:docMk/>
            <pc:sldMk cId="4255760752" sldId="669"/>
            <ac:spMk id="65" creationId="{0BBFCF71-BB63-10E1-AAAD-7C4FA182B958}"/>
          </ac:spMkLst>
        </pc:spChg>
        <pc:spChg chg="add mod">
          <ac:chgData name="김대겸" userId="cd555618-895f-4cc2-bf3c-849d16c9e64e" providerId="ADAL" clId="{91A04A9F-9D23-4237-B6BB-89749C14C79C}" dt="2023-01-26T08:11:12.305" v="798" actId="1076"/>
          <ac:spMkLst>
            <pc:docMk/>
            <pc:sldMk cId="4255760752" sldId="669"/>
            <ac:spMk id="66" creationId="{313C90DA-B079-F1CD-E2F7-9B89445523E7}"/>
          </ac:spMkLst>
        </pc:spChg>
        <pc:spChg chg="add mod">
          <ac:chgData name="김대겸" userId="cd555618-895f-4cc2-bf3c-849d16c9e64e" providerId="ADAL" clId="{91A04A9F-9D23-4237-B6BB-89749C14C79C}" dt="2023-01-26T08:11:09.860" v="797" actId="1076"/>
          <ac:spMkLst>
            <pc:docMk/>
            <pc:sldMk cId="4255760752" sldId="669"/>
            <ac:spMk id="67" creationId="{FA2001C4-1F16-3DE5-0AE2-63C74B72FEBE}"/>
          </ac:spMkLst>
        </pc:spChg>
        <pc:spChg chg="add del mod">
          <ac:chgData name="김대겸" userId="cd555618-895f-4cc2-bf3c-849d16c9e64e" providerId="ADAL" clId="{91A04A9F-9D23-4237-B6BB-89749C14C79C}" dt="2023-01-26T08:11:17.681" v="800" actId="478"/>
          <ac:spMkLst>
            <pc:docMk/>
            <pc:sldMk cId="4255760752" sldId="669"/>
            <ac:spMk id="68" creationId="{F62C6600-077D-37A7-D1A6-0C9148869968}"/>
          </ac:spMkLst>
        </pc:spChg>
        <pc:spChg chg="add mod">
          <ac:chgData name="김대겸" userId="cd555618-895f-4cc2-bf3c-849d16c9e64e" providerId="ADAL" clId="{91A04A9F-9D23-4237-B6BB-89749C14C79C}" dt="2023-01-26T08:11:55.824" v="815" actId="1076"/>
          <ac:spMkLst>
            <pc:docMk/>
            <pc:sldMk cId="4255760752" sldId="669"/>
            <ac:spMk id="69" creationId="{37E171DA-A19C-354D-EC59-81A87ECC5D16}"/>
          </ac:spMkLst>
        </pc:spChg>
        <pc:spChg chg="add mod">
          <ac:chgData name="김대겸" userId="cd555618-895f-4cc2-bf3c-849d16c9e64e" providerId="ADAL" clId="{91A04A9F-9D23-4237-B6BB-89749C14C79C}" dt="2023-01-26T08:12:03.667" v="818" actId="20577"/>
          <ac:spMkLst>
            <pc:docMk/>
            <pc:sldMk cId="4255760752" sldId="669"/>
            <ac:spMk id="70" creationId="{00B0224B-F1DA-F4D4-1DF6-E0D6AA2BF734}"/>
          </ac:spMkLst>
        </pc:spChg>
        <pc:spChg chg="add mod">
          <ac:chgData name="김대겸" userId="cd555618-895f-4cc2-bf3c-849d16c9e64e" providerId="ADAL" clId="{91A04A9F-9D23-4237-B6BB-89749C14C79C}" dt="2023-01-26T08:14:13.268" v="890" actId="1076"/>
          <ac:spMkLst>
            <pc:docMk/>
            <pc:sldMk cId="4255760752" sldId="669"/>
            <ac:spMk id="71" creationId="{F940A657-1F50-4379-C1EC-F7770EED586C}"/>
          </ac:spMkLst>
        </pc:spChg>
        <pc:spChg chg="add mod">
          <ac:chgData name="김대겸" userId="cd555618-895f-4cc2-bf3c-849d16c9e64e" providerId="ADAL" clId="{91A04A9F-9D23-4237-B6BB-89749C14C79C}" dt="2023-01-26T08:12:25.728" v="833" actId="20577"/>
          <ac:spMkLst>
            <pc:docMk/>
            <pc:sldMk cId="4255760752" sldId="669"/>
            <ac:spMk id="72" creationId="{974E9678-CFCA-E79C-6FE6-1687AB70332F}"/>
          </ac:spMkLst>
        </pc:spChg>
        <pc:spChg chg="add mod">
          <ac:chgData name="김대겸" userId="cd555618-895f-4cc2-bf3c-849d16c9e64e" providerId="ADAL" clId="{91A04A9F-9D23-4237-B6BB-89749C14C79C}" dt="2023-01-26T08:12:33.618" v="836" actId="20577"/>
          <ac:spMkLst>
            <pc:docMk/>
            <pc:sldMk cId="4255760752" sldId="669"/>
            <ac:spMk id="73" creationId="{9ABEF298-AB07-4BF8-7FCC-D3BAA22CEA25}"/>
          </ac:spMkLst>
        </pc:spChg>
        <pc:spChg chg="add mod">
          <ac:chgData name="김대겸" userId="cd555618-895f-4cc2-bf3c-849d16c9e64e" providerId="ADAL" clId="{91A04A9F-9D23-4237-B6BB-89749C14C79C}" dt="2023-01-26T08:13:31.520" v="839" actId="14100"/>
          <ac:spMkLst>
            <pc:docMk/>
            <pc:sldMk cId="4255760752" sldId="669"/>
            <ac:spMk id="74" creationId="{1FD34FF3-37B4-F8D1-D23B-6024BF2A0178}"/>
          </ac:spMkLst>
        </pc:spChg>
        <pc:spChg chg="add mod">
          <ac:chgData name="김대겸" userId="cd555618-895f-4cc2-bf3c-849d16c9e64e" providerId="ADAL" clId="{91A04A9F-9D23-4237-B6BB-89749C14C79C}" dt="2023-01-26T08:14:00.337" v="888" actId="1076"/>
          <ac:spMkLst>
            <pc:docMk/>
            <pc:sldMk cId="4255760752" sldId="669"/>
            <ac:spMk id="76" creationId="{FCC995A2-A03A-AFAC-4992-FAA4C937A7D6}"/>
          </ac:spMkLst>
        </pc:spChg>
        <pc:spChg chg="add mod">
          <ac:chgData name="김대겸" userId="cd555618-895f-4cc2-bf3c-849d16c9e64e" providerId="ADAL" clId="{91A04A9F-9D23-4237-B6BB-89749C14C79C}" dt="2023-01-26T08:14:15.612" v="892" actId="1076"/>
          <ac:spMkLst>
            <pc:docMk/>
            <pc:sldMk cId="4255760752" sldId="669"/>
            <ac:spMk id="81" creationId="{C94AC48C-B3C6-B3B8-9491-8F0B8C1318B6}"/>
          </ac:spMkLst>
        </pc:spChg>
        <pc:spChg chg="add mod">
          <ac:chgData name="김대겸" userId="cd555618-895f-4cc2-bf3c-849d16c9e64e" providerId="ADAL" clId="{91A04A9F-9D23-4237-B6BB-89749C14C79C}" dt="2023-01-26T08:14:21.722" v="895" actId="1076"/>
          <ac:spMkLst>
            <pc:docMk/>
            <pc:sldMk cId="4255760752" sldId="669"/>
            <ac:spMk id="82" creationId="{928F705E-30D8-FEDF-5545-1DC02862C2C0}"/>
          </ac:spMkLst>
        </pc:spChg>
        <pc:spChg chg="add mod">
          <ac:chgData name="김대겸" userId="cd555618-895f-4cc2-bf3c-849d16c9e64e" providerId="ADAL" clId="{91A04A9F-9D23-4237-B6BB-89749C14C79C}" dt="2023-01-26T08:14:28.881" v="897" actId="1076"/>
          <ac:spMkLst>
            <pc:docMk/>
            <pc:sldMk cId="4255760752" sldId="669"/>
            <ac:spMk id="83" creationId="{4E3EAF2A-1C86-E057-0F07-CC33A5C5219E}"/>
          </ac:spMkLst>
        </pc:spChg>
        <pc:spChg chg="add mod">
          <ac:chgData name="김대겸" userId="cd555618-895f-4cc2-bf3c-849d16c9e64e" providerId="ADAL" clId="{91A04A9F-9D23-4237-B6BB-89749C14C79C}" dt="2023-01-26T08:14:42.167" v="899" actId="1076"/>
          <ac:spMkLst>
            <pc:docMk/>
            <pc:sldMk cId="4255760752" sldId="669"/>
            <ac:spMk id="84" creationId="{0AF9143E-E2F1-2D8C-6808-AFFBB51ACA19}"/>
          </ac:spMkLst>
        </pc:spChg>
        <pc:spChg chg="add mod">
          <ac:chgData name="김대겸" userId="cd555618-895f-4cc2-bf3c-849d16c9e64e" providerId="ADAL" clId="{91A04A9F-9D23-4237-B6BB-89749C14C79C}" dt="2023-01-26T08:14:47.437" v="901" actId="1076"/>
          <ac:spMkLst>
            <pc:docMk/>
            <pc:sldMk cId="4255760752" sldId="669"/>
            <ac:spMk id="85" creationId="{65D1F786-E2DD-39FB-4F0B-B76CF5513C8E}"/>
          </ac:spMkLst>
        </pc:spChg>
        <pc:spChg chg="add mod">
          <ac:chgData name="김대겸" userId="cd555618-895f-4cc2-bf3c-849d16c9e64e" providerId="ADAL" clId="{91A04A9F-9D23-4237-B6BB-89749C14C79C}" dt="2023-01-26T08:24:50.771" v="1234" actId="207"/>
          <ac:spMkLst>
            <pc:docMk/>
            <pc:sldMk cId="4255760752" sldId="669"/>
            <ac:spMk id="86" creationId="{923852C1-9120-9F1D-ECBF-795D21E7B564}"/>
          </ac:spMkLst>
        </pc:spChg>
        <pc:spChg chg="add mod">
          <ac:chgData name="김대겸" userId="cd555618-895f-4cc2-bf3c-849d16c9e64e" providerId="ADAL" clId="{91A04A9F-9D23-4237-B6BB-89749C14C79C}" dt="2023-01-26T08:24:50.771" v="1234" actId="207"/>
          <ac:spMkLst>
            <pc:docMk/>
            <pc:sldMk cId="4255760752" sldId="669"/>
            <ac:spMk id="87" creationId="{523C4F4C-93FB-4C39-4887-BD38306A5C12}"/>
          </ac:spMkLst>
        </pc:spChg>
        <pc:spChg chg="add mod">
          <ac:chgData name="김대겸" userId="cd555618-895f-4cc2-bf3c-849d16c9e64e" providerId="ADAL" clId="{91A04A9F-9D23-4237-B6BB-89749C14C79C}" dt="2023-01-26T08:24:50.771" v="1234" actId="207"/>
          <ac:spMkLst>
            <pc:docMk/>
            <pc:sldMk cId="4255760752" sldId="669"/>
            <ac:spMk id="88" creationId="{23F80013-17A8-44E8-28E2-27452B04BD22}"/>
          </ac:spMkLst>
        </pc:spChg>
        <pc:spChg chg="add mod">
          <ac:chgData name="김대겸" userId="cd555618-895f-4cc2-bf3c-849d16c9e64e" providerId="ADAL" clId="{91A04A9F-9D23-4237-B6BB-89749C14C79C}" dt="2023-01-26T08:24:50.771" v="1234" actId="207"/>
          <ac:spMkLst>
            <pc:docMk/>
            <pc:sldMk cId="4255760752" sldId="669"/>
            <ac:spMk id="89" creationId="{83E786F7-6F7A-D25C-446B-D169DC8E2A0C}"/>
          </ac:spMkLst>
        </pc:spChg>
        <pc:spChg chg="add mod">
          <ac:chgData name="김대겸" userId="cd555618-895f-4cc2-bf3c-849d16c9e64e" providerId="ADAL" clId="{91A04A9F-9D23-4237-B6BB-89749C14C79C}" dt="2023-01-26T08:24:50.771" v="1234" actId="207"/>
          <ac:spMkLst>
            <pc:docMk/>
            <pc:sldMk cId="4255760752" sldId="669"/>
            <ac:spMk id="90" creationId="{0E745C1A-1754-0389-92E0-42CC7BA50BC0}"/>
          </ac:spMkLst>
        </pc:spChg>
        <pc:spChg chg="add mod">
          <ac:chgData name="김대겸" userId="cd555618-895f-4cc2-bf3c-849d16c9e64e" providerId="ADAL" clId="{91A04A9F-9D23-4237-B6BB-89749C14C79C}" dt="2023-01-26T08:16:27.434" v="942" actId="13822"/>
          <ac:spMkLst>
            <pc:docMk/>
            <pc:sldMk cId="4255760752" sldId="669"/>
            <ac:spMk id="91" creationId="{1242E9B8-43F1-05BD-28BD-AFFE8BE17047}"/>
          </ac:spMkLst>
        </pc:spChg>
        <pc:spChg chg="add mod">
          <ac:chgData name="김대겸" userId="cd555618-895f-4cc2-bf3c-849d16c9e64e" providerId="ADAL" clId="{91A04A9F-9D23-4237-B6BB-89749C14C79C}" dt="2023-01-26T08:16:34.764" v="944" actId="1076"/>
          <ac:spMkLst>
            <pc:docMk/>
            <pc:sldMk cId="4255760752" sldId="669"/>
            <ac:spMk id="92" creationId="{079C232A-622C-7E76-3525-DC081E2512CA}"/>
          </ac:spMkLst>
        </pc:spChg>
        <pc:spChg chg="add mod">
          <ac:chgData name="김대겸" userId="cd555618-895f-4cc2-bf3c-849d16c9e64e" providerId="ADAL" clId="{91A04A9F-9D23-4237-B6BB-89749C14C79C}" dt="2023-01-26T08:16:39.787" v="949" actId="1076"/>
          <ac:spMkLst>
            <pc:docMk/>
            <pc:sldMk cId="4255760752" sldId="669"/>
            <ac:spMk id="93" creationId="{CBE5F1CC-DD29-80CD-FD9D-615B445F8623}"/>
          </ac:spMkLst>
        </pc:spChg>
        <pc:spChg chg="add mod">
          <ac:chgData name="김대겸" userId="cd555618-895f-4cc2-bf3c-849d16c9e64e" providerId="ADAL" clId="{91A04A9F-9D23-4237-B6BB-89749C14C79C}" dt="2023-01-26T08:16:43.927" v="950" actId="1076"/>
          <ac:spMkLst>
            <pc:docMk/>
            <pc:sldMk cId="4255760752" sldId="669"/>
            <ac:spMk id="94" creationId="{FFB0AE8A-F064-9B78-4DF9-6FB5CE5E95B2}"/>
          </ac:spMkLst>
        </pc:spChg>
        <pc:spChg chg="add mod">
          <ac:chgData name="김대겸" userId="cd555618-895f-4cc2-bf3c-849d16c9e64e" providerId="ADAL" clId="{91A04A9F-9D23-4237-B6BB-89749C14C79C}" dt="2023-01-26T08:16:46.728" v="951" actId="1076"/>
          <ac:spMkLst>
            <pc:docMk/>
            <pc:sldMk cId="4255760752" sldId="669"/>
            <ac:spMk id="95" creationId="{8529C851-51C9-558F-553E-2140E6B15506}"/>
          </ac:spMkLst>
        </pc:spChg>
        <pc:spChg chg="add mod">
          <ac:chgData name="김대겸" userId="cd555618-895f-4cc2-bf3c-849d16c9e64e" providerId="ADAL" clId="{91A04A9F-9D23-4237-B6BB-89749C14C79C}" dt="2023-01-26T08:27:48.661" v="1349" actId="1076"/>
          <ac:spMkLst>
            <pc:docMk/>
            <pc:sldMk cId="4255760752" sldId="669"/>
            <ac:spMk id="96" creationId="{4EE537DD-FFBE-1E1C-4926-BADEA8FF4296}"/>
          </ac:spMkLst>
        </pc:spChg>
        <pc:spChg chg="add del mod">
          <ac:chgData name="김대겸" userId="cd555618-895f-4cc2-bf3c-849d16c9e64e" providerId="ADAL" clId="{91A04A9F-9D23-4237-B6BB-89749C14C79C}" dt="2023-01-26T08:20:04.624" v="1088" actId="478"/>
          <ac:spMkLst>
            <pc:docMk/>
            <pc:sldMk cId="4255760752" sldId="669"/>
            <ac:spMk id="97" creationId="{7FE6F425-E52F-E0F2-5B22-ADECDA55905F}"/>
          </ac:spMkLst>
        </pc:spChg>
        <pc:spChg chg="add mod">
          <ac:chgData name="김대겸" userId="cd555618-895f-4cc2-bf3c-849d16c9e64e" providerId="ADAL" clId="{91A04A9F-9D23-4237-B6BB-89749C14C79C}" dt="2023-01-26T08:27:45.978" v="1348" actId="1076"/>
          <ac:spMkLst>
            <pc:docMk/>
            <pc:sldMk cId="4255760752" sldId="669"/>
            <ac:spMk id="98" creationId="{4F4F9807-A516-8D3D-1B12-A268F9E69702}"/>
          </ac:spMkLst>
        </pc:spChg>
        <pc:spChg chg="add mod">
          <ac:chgData name="김대겸" userId="cd555618-895f-4cc2-bf3c-849d16c9e64e" providerId="ADAL" clId="{91A04A9F-9D23-4237-B6BB-89749C14C79C}" dt="2023-01-26T08:24:59.507" v="1236" actId="1076"/>
          <ac:spMkLst>
            <pc:docMk/>
            <pc:sldMk cId="4255760752" sldId="669"/>
            <ac:spMk id="99" creationId="{9B5EF94C-DD4F-D295-BE3F-C11ED64D8C6F}"/>
          </ac:spMkLst>
        </pc:spChg>
        <pc:spChg chg="add mod">
          <ac:chgData name="김대겸" userId="cd555618-895f-4cc2-bf3c-849d16c9e64e" providerId="ADAL" clId="{91A04A9F-9D23-4237-B6BB-89749C14C79C}" dt="2023-01-26T08:24:59.507" v="1236" actId="1076"/>
          <ac:spMkLst>
            <pc:docMk/>
            <pc:sldMk cId="4255760752" sldId="669"/>
            <ac:spMk id="100" creationId="{6099C412-E7F6-D902-F108-79205704126A}"/>
          </ac:spMkLst>
        </pc:spChg>
        <pc:spChg chg="add mod">
          <ac:chgData name="김대겸" userId="cd555618-895f-4cc2-bf3c-849d16c9e64e" providerId="ADAL" clId="{91A04A9F-9D23-4237-B6BB-89749C14C79C}" dt="2023-01-26T08:24:59.507" v="1236" actId="1076"/>
          <ac:spMkLst>
            <pc:docMk/>
            <pc:sldMk cId="4255760752" sldId="669"/>
            <ac:spMk id="101" creationId="{FE7CD6D3-6065-8918-1389-FECC442C9B25}"/>
          </ac:spMkLst>
        </pc:spChg>
        <pc:spChg chg="add mod">
          <ac:chgData name="김대겸" userId="cd555618-895f-4cc2-bf3c-849d16c9e64e" providerId="ADAL" clId="{91A04A9F-9D23-4237-B6BB-89749C14C79C}" dt="2023-01-26T08:24:59.507" v="1236" actId="1076"/>
          <ac:spMkLst>
            <pc:docMk/>
            <pc:sldMk cId="4255760752" sldId="669"/>
            <ac:spMk id="102" creationId="{0E6178C3-4B2F-81D2-CA61-D126566D14F9}"/>
          </ac:spMkLst>
        </pc:spChg>
        <pc:spChg chg="add mod">
          <ac:chgData name="김대겸" userId="cd555618-895f-4cc2-bf3c-849d16c9e64e" providerId="ADAL" clId="{91A04A9F-9D23-4237-B6BB-89749C14C79C}" dt="2023-01-26T08:24:59.507" v="1236" actId="1076"/>
          <ac:spMkLst>
            <pc:docMk/>
            <pc:sldMk cId="4255760752" sldId="669"/>
            <ac:spMk id="103" creationId="{00D635BC-7518-1EDB-00C0-734E703D84EB}"/>
          </ac:spMkLst>
        </pc:spChg>
        <pc:spChg chg="add mod">
          <ac:chgData name="김대겸" userId="cd555618-895f-4cc2-bf3c-849d16c9e64e" providerId="ADAL" clId="{91A04A9F-9D23-4237-B6BB-89749C14C79C}" dt="2023-01-26T08:25:45.658" v="1241" actId="20577"/>
          <ac:spMkLst>
            <pc:docMk/>
            <pc:sldMk cId="4255760752" sldId="669"/>
            <ac:spMk id="104" creationId="{7F84CAB4-AF9F-2178-9356-F4A971525D7A}"/>
          </ac:spMkLst>
        </pc:spChg>
        <pc:spChg chg="add mod">
          <ac:chgData name="김대겸" userId="cd555618-895f-4cc2-bf3c-849d16c9e64e" providerId="ADAL" clId="{91A04A9F-9D23-4237-B6BB-89749C14C79C}" dt="2023-01-26T08:25:47.021" v="1242" actId="20577"/>
          <ac:spMkLst>
            <pc:docMk/>
            <pc:sldMk cId="4255760752" sldId="669"/>
            <ac:spMk id="105" creationId="{324FF6D1-4534-6C68-ACB6-625BFEE51944}"/>
          </ac:spMkLst>
        </pc:spChg>
        <pc:spChg chg="add mod">
          <ac:chgData name="김대겸" userId="cd555618-895f-4cc2-bf3c-849d16c9e64e" providerId="ADAL" clId="{91A04A9F-9D23-4237-B6BB-89749C14C79C}" dt="2023-01-26T08:25:49.161" v="1243" actId="20577"/>
          <ac:spMkLst>
            <pc:docMk/>
            <pc:sldMk cId="4255760752" sldId="669"/>
            <ac:spMk id="106" creationId="{98250B6A-85DD-24CE-06BC-38E0FAF4888D}"/>
          </ac:spMkLst>
        </pc:spChg>
        <pc:spChg chg="add mod">
          <ac:chgData name="김대겸" userId="cd555618-895f-4cc2-bf3c-849d16c9e64e" providerId="ADAL" clId="{91A04A9F-9D23-4237-B6BB-89749C14C79C}" dt="2023-01-26T08:25:50.716" v="1244" actId="20577"/>
          <ac:spMkLst>
            <pc:docMk/>
            <pc:sldMk cId="4255760752" sldId="669"/>
            <ac:spMk id="107" creationId="{C3345CF3-F8CB-A3BB-7569-5CFD8950891A}"/>
          </ac:spMkLst>
        </pc:spChg>
        <pc:spChg chg="add mod">
          <ac:chgData name="김대겸" userId="cd555618-895f-4cc2-bf3c-849d16c9e64e" providerId="ADAL" clId="{91A04A9F-9D23-4237-B6BB-89749C14C79C}" dt="2023-01-26T08:25:51.855" v="1245" actId="20577"/>
          <ac:spMkLst>
            <pc:docMk/>
            <pc:sldMk cId="4255760752" sldId="669"/>
            <ac:spMk id="108" creationId="{839B1951-7513-E047-2778-745A149D2167}"/>
          </ac:spMkLst>
        </pc:spChg>
        <pc:spChg chg="add del mod">
          <ac:chgData name="김대겸" userId="cd555618-895f-4cc2-bf3c-849d16c9e64e" providerId="ADAL" clId="{91A04A9F-9D23-4237-B6BB-89749C14C79C}" dt="2023-01-26T08:27:14.076" v="1304" actId="478"/>
          <ac:spMkLst>
            <pc:docMk/>
            <pc:sldMk cId="4255760752" sldId="669"/>
            <ac:spMk id="109" creationId="{D23363C5-ED8D-B057-D10D-C5E6EE7A0C99}"/>
          </ac:spMkLst>
        </pc:spChg>
        <pc:spChg chg="add mod">
          <ac:chgData name="김대겸" userId="cd555618-895f-4cc2-bf3c-849d16c9e64e" providerId="ADAL" clId="{91A04A9F-9D23-4237-B6BB-89749C14C79C}" dt="2023-01-26T08:27:56.774" v="1351" actId="1076"/>
          <ac:spMkLst>
            <pc:docMk/>
            <pc:sldMk cId="4255760752" sldId="669"/>
            <ac:spMk id="110" creationId="{07E611BF-896D-4A55-D979-4DC1EDDBA5E4}"/>
          </ac:spMkLst>
        </pc:spChg>
        <pc:spChg chg="add mod">
          <ac:chgData name="김대겸" userId="cd555618-895f-4cc2-bf3c-849d16c9e64e" providerId="ADAL" clId="{91A04A9F-9D23-4237-B6BB-89749C14C79C}" dt="2023-01-26T08:27:56.774" v="1351" actId="1076"/>
          <ac:spMkLst>
            <pc:docMk/>
            <pc:sldMk cId="4255760752" sldId="669"/>
            <ac:spMk id="111" creationId="{42B948F0-0DBC-2DE5-D8CD-7E4277AB453B}"/>
          </ac:spMkLst>
        </pc:spChg>
        <pc:spChg chg="add mod">
          <ac:chgData name="김대겸" userId="cd555618-895f-4cc2-bf3c-849d16c9e64e" providerId="ADAL" clId="{91A04A9F-9D23-4237-B6BB-89749C14C79C}" dt="2023-01-26T08:27:56.774" v="1351" actId="1076"/>
          <ac:spMkLst>
            <pc:docMk/>
            <pc:sldMk cId="4255760752" sldId="669"/>
            <ac:spMk id="112" creationId="{E05D2AF8-8048-CAD4-80F0-62658343A788}"/>
          </ac:spMkLst>
        </pc:spChg>
        <pc:spChg chg="add mod">
          <ac:chgData name="김대겸" userId="cd555618-895f-4cc2-bf3c-849d16c9e64e" providerId="ADAL" clId="{91A04A9F-9D23-4237-B6BB-89749C14C79C}" dt="2023-01-26T08:27:56.774" v="1351" actId="1076"/>
          <ac:spMkLst>
            <pc:docMk/>
            <pc:sldMk cId="4255760752" sldId="669"/>
            <ac:spMk id="113" creationId="{CD3B1BCB-6A2C-2B47-7495-73C12CF14D70}"/>
          </ac:spMkLst>
        </pc:spChg>
        <pc:spChg chg="add mod">
          <ac:chgData name="김대겸" userId="cd555618-895f-4cc2-bf3c-849d16c9e64e" providerId="ADAL" clId="{91A04A9F-9D23-4237-B6BB-89749C14C79C}" dt="2023-01-26T08:27:56.774" v="1351" actId="1076"/>
          <ac:spMkLst>
            <pc:docMk/>
            <pc:sldMk cId="4255760752" sldId="669"/>
            <ac:spMk id="114" creationId="{C23FA178-BC27-BC64-A83F-C6110D95F553}"/>
          </ac:spMkLst>
        </pc:spChg>
        <pc:spChg chg="add mod">
          <ac:chgData name="김대겸" userId="cd555618-895f-4cc2-bf3c-849d16c9e64e" providerId="ADAL" clId="{91A04A9F-9D23-4237-B6BB-89749C14C79C}" dt="2023-01-26T08:28:28.613" v="1364" actId="207"/>
          <ac:spMkLst>
            <pc:docMk/>
            <pc:sldMk cId="4255760752" sldId="669"/>
            <ac:spMk id="115" creationId="{750FCE40-0313-27DD-6D38-0E90B7EA94C2}"/>
          </ac:spMkLst>
        </pc:spChg>
        <pc:spChg chg="add mod">
          <ac:chgData name="김대겸" userId="cd555618-895f-4cc2-bf3c-849d16c9e64e" providerId="ADAL" clId="{91A04A9F-9D23-4237-B6BB-89749C14C79C}" dt="2023-01-26T08:28:28.613" v="1364" actId="207"/>
          <ac:spMkLst>
            <pc:docMk/>
            <pc:sldMk cId="4255760752" sldId="669"/>
            <ac:spMk id="116" creationId="{DEB6EDB9-99B7-6527-B86E-F3A9DD54D1E0}"/>
          </ac:spMkLst>
        </pc:spChg>
        <pc:spChg chg="add mod">
          <ac:chgData name="김대겸" userId="cd555618-895f-4cc2-bf3c-849d16c9e64e" providerId="ADAL" clId="{91A04A9F-9D23-4237-B6BB-89749C14C79C}" dt="2023-01-26T08:28:28.613" v="1364" actId="207"/>
          <ac:spMkLst>
            <pc:docMk/>
            <pc:sldMk cId="4255760752" sldId="669"/>
            <ac:spMk id="117" creationId="{CC0A00CA-80C4-1340-8FD2-DE5A208BD3DD}"/>
          </ac:spMkLst>
        </pc:spChg>
        <pc:spChg chg="add mod">
          <ac:chgData name="김대겸" userId="cd555618-895f-4cc2-bf3c-849d16c9e64e" providerId="ADAL" clId="{91A04A9F-9D23-4237-B6BB-89749C14C79C}" dt="2023-01-26T08:28:28.613" v="1364" actId="207"/>
          <ac:spMkLst>
            <pc:docMk/>
            <pc:sldMk cId="4255760752" sldId="669"/>
            <ac:spMk id="118" creationId="{8B5BC122-ACE0-40C2-EEDD-575B1E7C0905}"/>
          </ac:spMkLst>
        </pc:spChg>
        <pc:spChg chg="add mod">
          <ac:chgData name="김대겸" userId="cd555618-895f-4cc2-bf3c-849d16c9e64e" providerId="ADAL" clId="{91A04A9F-9D23-4237-B6BB-89749C14C79C}" dt="2023-01-26T08:28:28.613" v="1364" actId="207"/>
          <ac:spMkLst>
            <pc:docMk/>
            <pc:sldMk cId="4255760752" sldId="669"/>
            <ac:spMk id="119" creationId="{8AA4390C-2EFE-24C6-841E-60D3826DF5F7}"/>
          </ac:spMkLst>
        </pc:spChg>
        <pc:picChg chg="del">
          <ac:chgData name="김대겸" userId="cd555618-895f-4cc2-bf3c-849d16c9e64e" providerId="ADAL" clId="{91A04A9F-9D23-4237-B6BB-89749C14C79C}" dt="2023-01-26T08:02:46.388" v="357" actId="478"/>
          <ac:picMkLst>
            <pc:docMk/>
            <pc:sldMk cId="4255760752" sldId="669"/>
            <ac:picMk id="6" creationId="{B217BE15-076B-4A0F-DC9C-E7353EBCFDA3}"/>
          </ac:picMkLst>
        </pc:picChg>
        <pc:picChg chg="add mod">
          <ac:chgData name="김대겸" userId="cd555618-895f-4cc2-bf3c-849d16c9e64e" providerId="ADAL" clId="{91A04A9F-9D23-4237-B6BB-89749C14C79C}" dt="2023-01-26T08:04:07.052" v="516" actId="1076"/>
          <ac:picMkLst>
            <pc:docMk/>
            <pc:sldMk cId="4255760752" sldId="669"/>
            <ac:picMk id="7" creationId="{6DFA6F93-B54A-7F43-5621-AE9A38ABFD93}"/>
          </ac:picMkLst>
        </pc:picChg>
        <pc:picChg chg="add mod">
          <ac:chgData name="김대겸" userId="cd555618-895f-4cc2-bf3c-849d16c9e64e" providerId="ADAL" clId="{91A04A9F-9D23-4237-B6BB-89749C14C79C}" dt="2023-01-26T08:04:25" v="520" actId="1076"/>
          <ac:picMkLst>
            <pc:docMk/>
            <pc:sldMk cId="4255760752" sldId="669"/>
            <ac:picMk id="12" creationId="{A53D23BE-C69C-8E22-09B6-497EEC41DC62}"/>
          </ac:picMkLst>
        </pc:picChg>
        <pc:picChg chg="del">
          <ac:chgData name="김대겸" userId="cd555618-895f-4cc2-bf3c-849d16c9e64e" providerId="ADAL" clId="{91A04A9F-9D23-4237-B6BB-89749C14C79C}" dt="2023-01-26T08:02:46.388" v="357" actId="478"/>
          <ac:picMkLst>
            <pc:docMk/>
            <pc:sldMk cId="4255760752" sldId="669"/>
            <ac:picMk id="13" creationId="{A35318C0-7160-E1A6-E4A0-8865D4C9525B}"/>
          </ac:picMkLst>
        </pc:picChg>
        <pc:picChg chg="add mod">
          <ac:chgData name="김대겸" userId="cd555618-895f-4cc2-bf3c-849d16c9e64e" providerId="ADAL" clId="{91A04A9F-9D23-4237-B6BB-89749C14C79C}" dt="2023-01-26T08:07:49.133" v="696" actId="1076"/>
          <ac:picMkLst>
            <pc:docMk/>
            <pc:sldMk cId="4255760752" sldId="669"/>
            <ac:picMk id="39" creationId="{3D309709-F0E0-6E4A-E78F-E0949386104F}"/>
          </ac:picMkLst>
        </pc:picChg>
        <pc:cxnChg chg="del mod">
          <ac:chgData name="김대겸" userId="cd555618-895f-4cc2-bf3c-849d16c9e64e" providerId="ADAL" clId="{91A04A9F-9D23-4237-B6BB-89749C14C79C}" dt="2023-01-26T08:02:46.388" v="357" actId="478"/>
          <ac:cxnSpMkLst>
            <pc:docMk/>
            <pc:sldMk cId="4255760752" sldId="669"/>
            <ac:cxnSpMk id="9" creationId="{E137AE17-1452-35B2-408B-8257F63253CE}"/>
          </ac:cxnSpMkLst>
        </pc:cxnChg>
        <pc:cxnChg chg="del mod">
          <ac:chgData name="김대겸" userId="cd555618-895f-4cc2-bf3c-849d16c9e64e" providerId="ADAL" clId="{91A04A9F-9D23-4237-B6BB-89749C14C79C}" dt="2023-01-26T08:02:46.388" v="357" actId="478"/>
          <ac:cxnSpMkLst>
            <pc:docMk/>
            <pc:sldMk cId="4255760752" sldId="669"/>
            <ac:cxnSpMk id="15" creationId="{29195B21-708E-D494-BA80-5403A01335B6}"/>
          </ac:cxnSpMkLst>
        </pc:cxnChg>
        <pc:cxnChg chg="add del mod">
          <ac:chgData name="김대겸" userId="cd555618-895f-4cc2-bf3c-849d16c9e64e" providerId="ADAL" clId="{91A04A9F-9D23-4237-B6BB-89749C14C79C}" dt="2023-01-26T08:04:31.759" v="522"/>
          <ac:cxnSpMkLst>
            <pc:docMk/>
            <pc:sldMk cId="4255760752" sldId="669"/>
            <ac:cxnSpMk id="18" creationId="{8AC1AA1C-57E6-B4A5-2226-9D31CD87A5D6}"/>
          </ac:cxnSpMkLst>
        </pc:cxnChg>
        <pc:cxnChg chg="add mod">
          <ac:chgData name="김대겸" userId="cd555618-895f-4cc2-bf3c-849d16c9e64e" providerId="ADAL" clId="{91A04A9F-9D23-4237-B6BB-89749C14C79C}" dt="2023-01-26T08:05:14.617" v="537" actId="14100"/>
          <ac:cxnSpMkLst>
            <pc:docMk/>
            <pc:sldMk cId="4255760752" sldId="669"/>
            <ac:cxnSpMk id="21" creationId="{B8043D07-6967-C873-1758-28107972B44A}"/>
          </ac:cxnSpMkLst>
        </pc:cxnChg>
        <pc:cxnChg chg="add mod">
          <ac:chgData name="김대겸" userId="cd555618-895f-4cc2-bf3c-849d16c9e64e" providerId="ADAL" clId="{91A04A9F-9D23-4237-B6BB-89749C14C79C}" dt="2023-01-26T08:07:11.475" v="691" actId="14100"/>
          <ac:cxnSpMkLst>
            <pc:docMk/>
            <pc:sldMk cId="4255760752" sldId="669"/>
            <ac:cxnSpMk id="34" creationId="{70B2D071-8880-E143-E07A-4FAA9A3C44B0}"/>
          </ac:cxnSpMkLst>
        </pc:cxnChg>
        <pc:cxnChg chg="add mod">
          <ac:chgData name="김대겸" userId="cd555618-895f-4cc2-bf3c-849d16c9e64e" providerId="ADAL" clId="{91A04A9F-9D23-4237-B6BB-89749C14C79C}" dt="2023-01-26T08:14:00.337" v="888" actId="1076"/>
          <ac:cxnSpMkLst>
            <pc:docMk/>
            <pc:sldMk cId="4255760752" sldId="669"/>
            <ac:cxnSpMk id="75" creationId="{91339354-050F-5565-9609-079780ED00D1}"/>
          </ac:cxnSpMkLst>
        </pc:cxnChg>
      </pc:sldChg>
      <pc:sldChg chg="addSp delSp modSp add mod">
        <pc:chgData name="김대겸" userId="cd555618-895f-4cc2-bf3c-849d16c9e64e" providerId="ADAL" clId="{91A04A9F-9D23-4237-B6BB-89749C14C79C}" dt="2023-01-26T08:52:22.833" v="2825" actId="22"/>
        <pc:sldMkLst>
          <pc:docMk/>
          <pc:sldMk cId="4070974476" sldId="670"/>
        </pc:sldMkLst>
        <pc:spChg chg="add mod">
          <ac:chgData name="김대겸" userId="cd555618-895f-4cc2-bf3c-849d16c9e64e" providerId="ADAL" clId="{91A04A9F-9D23-4237-B6BB-89749C14C79C}" dt="2023-01-26T08:33:15.565" v="1441" actId="14100"/>
          <ac:spMkLst>
            <pc:docMk/>
            <pc:sldMk cId="4070974476" sldId="670"/>
            <ac:spMk id="7" creationId="{944C704D-03F1-9AF9-2976-0A65D1104F09}"/>
          </ac:spMkLst>
        </pc:spChg>
        <pc:spChg chg="add mod">
          <ac:chgData name="김대겸" userId="cd555618-895f-4cc2-bf3c-849d16c9e64e" providerId="ADAL" clId="{91A04A9F-9D23-4237-B6BB-89749C14C79C}" dt="2023-01-26T08:51:26.517" v="2823" actId="1035"/>
          <ac:spMkLst>
            <pc:docMk/>
            <pc:sldMk cId="4070974476" sldId="670"/>
            <ac:spMk id="8" creationId="{513162AC-6AB4-7B39-A634-E5E3F62E876D}"/>
          </ac:spMkLst>
        </pc:spChg>
        <pc:spChg chg="del">
          <ac:chgData name="김대겸" userId="cd555618-895f-4cc2-bf3c-849d16c9e64e" providerId="ADAL" clId="{91A04A9F-9D23-4237-B6BB-89749C14C79C}" dt="2023-01-26T08:32:36.283" v="1434" actId="478"/>
          <ac:spMkLst>
            <pc:docMk/>
            <pc:sldMk cId="4070974476" sldId="670"/>
            <ac:spMk id="22" creationId="{B0D3890C-EBC6-F1DD-865A-1D3AF4E221BC}"/>
          </ac:spMkLst>
        </pc:spChg>
        <pc:spChg chg="del">
          <ac:chgData name="김대겸" userId="cd555618-895f-4cc2-bf3c-849d16c9e64e" providerId="ADAL" clId="{91A04A9F-9D23-4237-B6BB-89749C14C79C}" dt="2023-01-26T08:32:36.283" v="1434" actId="478"/>
          <ac:spMkLst>
            <pc:docMk/>
            <pc:sldMk cId="4070974476" sldId="670"/>
            <ac:spMk id="23" creationId="{6CE3917D-6752-676F-625B-D21045449B61}"/>
          </ac:spMkLst>
        </pc:spChg>
        <pc:spChg chg="del">
          <ac:chgData name="김대겸" userId="cd555618-895f-4cc2-bf3c-849d16c9e64e" providerId="ADAL" clId="{91A04A9F-9D23-4237-B6BB-89749C14C79C}" dt="2023-01-26T08:32:36.283" v="1434" actId="478"/>
          <ac:spMkLst>
            <pc:docMk/>
            <pc:sldMk cId="4070974476" sldId="670"/>
            <ac:spMk id="24" creationId="{36127F2D-5BAA-E0D2-9758-892B260850A0}"/>
          </ac:spMkLst>
        </pc:spChg>
        <pc:spChg chg="del">
          <ac:chgData name="김대겸" userId="cd555618-895f-4cc2-bf3c-849d16c9e64e" providerId="ADAL" clId="{91A04A9F-9D23-4237-B6BB-89749C14C79C}" dt="2023-01-26T08:32:36.283" v="1434" actId="478"/>
          <ac:spMkLst>
            <pc:docMk/>
            <pc:sldMk cId="4070974476" sldId="670"/>
            <ac:spMk id="25" creationId="{8A643A70-9D03-0488-EECD-2571FFAC2C85}"/>
          </ac:spMkLst>
        </pc:spChg>
        <pc:spChg chg="del">
          <ac:chgData name="김대겸" userId="cd555618-895f-4cc2-bf3c-849d16c9e64e" providerId="ADAL" clId="{91A04A9F-9D23-4237-B6BB-89749C14C79C}" dt="2023-01-26T08:32:36.283" v="1434" actId="478"/>
          <ac:spMkLst>
            <pc:docMk/>
            <pc:sldMk cId="4070974476" sldId="670"/>
            <ac:spMk id="26" creationId="{654D946E-5790-1A30-2B76-95C29428282F}"/>
          </ac:spMkLst>
        </pc:spChg>
        <pc:picChg chg="del">
          <ac:chgData name="김대겸" userId="cd555618-895f-4cc2-bf3c-849d16c9e64e" providerId="ADAL" clId="{91A04A9F-9D23-4237-B6BB-89749C14C79C}" dt="2023-01-26T08:32:36.283" v="1434" actId="478"/>
          <ac:picMkLst>
            <pc:docMk/>
            <pc:sldMk cId="4070974476" sldId="670"/>
            <ac:picMk id="5" creationId="{03A8181C-55FC-5E69-7361-4D7FB2B46B42}"/>
          </ac:picMkLst>
        </pc:picChg>
        <pc:picChg chg="add mod">
          <ac:chgData name="김대겸" userId="cd555618-895f-4cc2-bf3c-849d16c9e64e" providerId="ADAL" clId="{91A04A9F-9D23-4237-B6BB-89749C14C79C}" dt="2023-01-26T08:32:56.040" v="1438" actId="1076"/>
          <ac:picMkLst>
            <pc:docMk/>
            <pc:sldMk cId="4070974476" sldId="670"/>
            <ac:picMk id="6" creationId="{B7124D0A-A50C-09BD-B340-6CE755F9123C}"/>
          </ac:picMkLst>
        </pc:picChg>
        <pc:picChg chg="add mod">
          <ac:chgData name="김대겸" userId="cd555618-895f-4cc2-bf3c-849d16c9e64e" providerId="ADAL" clId="{91A04A9F-9D23-4237-B6BB-89749C14C79C}" dt="2023-01-26T08:44:00.249" v="1905" actId="14100"/>
          <ac:picMkLst>
            <pc:docMk/>
            <pc:sldMk cId="4070974476" sldId="670"/>
            <ac:picMk id="10" creationId="{EAAF384D-8CF9-0AD4-34F7-3BAC87A06579}"/>
          </ac:picMkLst>
        </pc:picChg>
        <pc:picChg chg="add del">
          <ac:chgData name="김대겸" userId="cd555618-895f-4cc2-bf3c-849d16c9e64e" providerId="ADAL" clId="{91A04A9F-9D23-4237-B6BB-89749C14C79C}" dt="2023-01-26T08:52:22.833" v="2825" actId="22"/>
          <ac:picMkLst>
            <pc:docMk/>
            <pc:sldMk cId="4070974476" sldId="670"/>
            <ac:picMk id="12" creationId="{FBFDCACD-AF19-244F-6796-97AB13F81A0B}"/>
          </ac:picMkLst>
        </pc:picChg>
        <pc:picChg chg="del">
          <ac:chgData name="김대겸" userId="cd555618-895f-4cc2-bf3c-849d16c9e64e" providerId="ADAL" clId="{91A04A9F-9D23-4237-B6BB-89749C14C79C}" dt="2023-01-26T08:32:36.283" v="1434" actId="478"/>
          <ac:picMkLst>
            <pc:docMk/>
            <pc:sldMk cId="4070974476" sldId="670"/>
            <ac:picMk id="13" creationId="{5D09B81A-6343-4462-8F7F-18836B1A7692}"/>
          </ac:picMkLst>
        </pc:picChg>
        <pc:picChg chg="del">
          <ac:chgData name="김대겸" userId="cd555618-895f-4cc2-bf3c-849d16c9e64e" providerId="ADAL" clId="{91A04A9F-9D23-4237-B6BB-89749C14C79C}" dt="2023-01-26T08:32:36.283" v="1434" actId="478"/>
          <ac:picMkLst>
            <pc:docMk/>
            <pc:sldMk cId="4070974476" sldId="670"/>
            <ac:picMk id="21" creationId="{1D90D6E5-BBF9-C4D4-A136-EFD43FDEE7B8}"/>
          </ac:picMkLst>
        </pc:picChg>
      </pc:sldChg>
      <pc:sldChg chg="addSp delSp modSp add mod">
        <pc:chgData name="김대겸" userId="cd555618-895f-4cc2-bf3c-849d16c9e64e" providerId="ADAL" clId="{91A04A9F-9D23-4237-B6BB-89749C14C79C}" dt="2023-01-26T08:55:37.498" v="2871" actId="1076"/>
        <pc:sldMkLst>
          <pc:docMk/>
          <pc:sldMk cId="3455931801" sldId="671"/>
        </pc:sldMkLst>
        <pc:spChg chg="del">
          <ac:chgData name="김대겸" userId="cd555618-895f-4cc2-bf3c-849d16c9e64e" providerId="ADAL" clId="{91A04A9F-9D23-4237-B6BB-89749C14C79C}" dt="2023-01-26T08:52:29.129" v="2827" actId="478"/>
          <ac:spMkLst>
            <pc:docMk/>
            <pc:sldMk cId="3455931801" sldId="671"/>
            <ac:spMk id="7" creationId="{944C704D-03F1-9AF9-2976-0A65D1104F09}"/>
          </ac:spMkLst>
        </pc:spChg>
        <pc:spChg chg="mod">
          <ac:chgData name="김대겸" userId="cd555618-895f-4cc2-bf3c-849d16c9e64e" providerId="ADAL" clId="{91A04A9F-9D23-4237-B6BB-89749C14C79C}" dt="2023-01-26T08:54:50.097" v="2866" actId="6549"/>
          <ac:spMkLst>
            <pc:docMk/>
            <pc:sldMk cId="3455931801" sldId="671"/>
            <ac:spMk id="8" creationId="{513162AC-6AB4-7B39-A634-E5E3F62E876D}"/>
          </ac:spMkLst>
        </pc:spChg>
        <pc:picChg chg="add mod">
          <ac:chgData name="김대겸" userId="cd555618-895f-4cc2-bf3c-849d16c9e64e" providerId="ADAL" clId="{91A04A9F-9D23-4237-B6BB-89749C14C79C}" dt="2023-01-26T08:53:52.167" v="2840" actId="1076"/>
          <ac:picMkLst>
            <pc:docMk/>
            <pc:sldMk cId="3455931801" sldId="671"/>
            <ac:picMk id="5" creationId="{3156F801-5643-E61B-E5DC-02C1000F6978}"/>
          </ac:picMkLst>
        </pc:picChg>
        <pc:picChg chg="del">
          <ac:chgData name="김대겸" userId="cd555618-895f-4cc2-bf3c-849d16c9e64e" providerId="ADAL" clId="{91A04A9F-9D23-4237-B6BB-89749C14C79C}" dt="2023-01-26T08:52:29.129" v="2827" actId="478"/>
          <ac:picMkLst>
            <pc:docMk/>
            <pc:sldMk cId="3455931801" sldId="671"/>
            <ac:picMk id="6" creationId="{B7124D0A-A50C-09BD-B340-6CE755F9123C}"/>
          </ac:picMkLst>
        </pc:picChg>
        <pc:picChg chg="del">
          <ac:chgData name="김대겸" userId="cd555618-895f-4cc2-bf3c-849d16c9e64e" providerId="ADAL" clId="{91A04A9F-9D23-4237-B6BB-89749C14C79C}" dt="2023-01-26T08:52:29.129" v="2827" actId="478"/>
          <ac:picMkLst>
            <pc:docMk/>
            <pc:sldMk cId="3455931801" sldId="671"/>
            <ac:picMk id="10" creationId="{EAAF384D-8CF9-0AD4-34F7-3BAC87A06579}"/>
          </ac:picMkLst>
        </pc:picChg>
        <pc:picChg chg="add mod">
          <ac:chgData name="김대겸" userId="cd555618-895f-4cc2-bf3c-849d16c9e64e" providerId="ADAL" clId="{91A04A9F-9D23-4237-B6BB-89749C14C79C}" dt="2023-01-26T08:54:16.536" v="2847" actId="1076"/>
          <ac:picMkLst>
            <pc:docMk/>
            <pc:sldMk cId="3455931801" sldId="671"/>
            <ac:picMk id="11" creationId="{AE1AD9AA-92F1-8DCC-82FC-286BFF23CC0A}"/>
          </ac:picMkLst>
        </pc:picChg>
        <pc:picChg chg="add mod">
          <ac:chgData name="김대겸" userId="cd555618-895f-4cc2-bf3c-849d16c9e64e" providerId="ADAL" clId="{91A04A9F-9D23-4237-B6BB-89749C14C79C}" dt="2023-01-26T08:54:53.785" v="2867" actId="1035"/>
          <ac:picMkLst>
            <pc:docMk/>
            <pc:sldMk cId="3455931801" sldId="671"/>
            <ac:picMk id="13" creationId="{927D8596-5F13-B118-C759-C3F95B0804BF}"/>
          </ac:picMkLst>
        </pc:picChg>
        <pc:picChg chg="add mod">
          <ac:chgData name="김대겸" userId="cd555618-895f-4cc2-bf3c-849d16c9e64e" providerId="ADAL" clId="{91A04A9F-9D23-4237-B6BB-89749C14C79C}" dt="2023-01-26T08:55:37.498" v="2871" actId="1076"/>
          <ac:picMkLst>
            <pc:docMk/>
            <pc:sldMk cId="3455931801" sldId="671"/>
            <ac:picMk id="15" creationId="{F325DF61-A609-2256-F763-BE40DDD0F04D}"/>
          </ac:picMkLst>
        </pc:picChg>
      </pc:sldChg>
      <pc:sldChg chg="addSp delSp modSp add mod">
        <pc:chgData name="김대겸" userId="cd555618-895f-4cc2-bf3c-849d16c9e64e" providerId="ADAL" clId="{91A04A9F-9D23-4237-B6BB-89749C14C79C}" dt="2023-01-26T10:49:37.368" v="3435" actId="478"/>
        <pc:sldMkLst>
          <pc:docMk/>
          <pc:sldMk cId="2381936940" sldId="672"/>
        </pc:sldMkLst>
        <pc:spChg chg="add mod">
          <ac:chgData name="김대겸" userId="cd555618-895f-4cc2-bf3c-849d16c9e64e" providerId="ADAL" clId="{91A04A9F-9D23-4237-B6BB-89749C14C79C}" dt="2023-01-26T08:56:48.174" v="2883" actId="14100"/>
          <ac:spMkLst>
            <pc:docMk/>
            <pc:sldMk cId="2381936940" sldId="672"/>
            <ac:spMk id="7" creationId="{01BA61F9-D333-9423-5D21-40473B6227CE}"/>
          </ac:spMkLst>
        </pc:spChg>
        <pc:spChg chg="add del mod">
          <ac:chgData name="김대겸" userId="cd555618-895f-4cc2-bf3c-849d16c9e64e" providerId="ADAL" clId="{91A04A9F-9D23-4237-B6BB-89749C14C79C}" dt="2023-01-26T08:56:13.370" v="2877"/>
          <ac:spMkLst>
            <pc:docMk/>
            <pc:sldMk cId="2381936940" sldId="672"/>
            <ac:spMk id="8" creationId="{513162AC-6AB4-7B39-A634-E5E3F62E876D}"/>
          </ac:spMkLst>
        </pc:spChg>
        <pc:spChg chg="add mod">
          <ac:chgData name="김대겸" userId="cd555618-895f-4cc2-bf3c-849d16c9e64e" providerId="ADAL" clId="{91A04A9F-9D23-4237-B6BB-89749C14C79C}" dt="2023-01-26T08:57:20.578" v="3046" actId="1076"/>
          <ac:spMkLst>
            <pc:docMk/>
            <pc:sldMk cId="2381936940" sldId="672"/>
            <ac:spMk id="10" creationId="{3F7928A9-14A9-B5D3-4967-EF6DABE07145}"/>
          </ac:spMkLst>
        </pc:spChg>
        <pc:picChg chg="add del">
          <ac:chgData name="김대겸" userId="cd555618-895f-4cc2-bf3c-849d16c9e64e" providerId="ADAL" clId="{91A04A9F-9D23-4237-B6BB-89749C14C79C}" dt="2023-01-26T08:56:09.225" v="2875" actId="478"/>
          <ac:picMkLst>
            <pc:docMk/>
            <pc:sldMk cId="2381936940" sldId="672"/>
            <ac:picMk id="5" creationId="{3156F801-5643-E61B-E5DC-02C1000F6978}"/>
          </ac:picMkLst>
        </pc:picChg>
        <pc:picChg chg="add mod">
          <ac:chgData name="김대겸" userId="cd555618-895f-4cc2-bf3c-849d16c9e64e" providerId="ADAL" clId="{91A04A9F-9D23-4237-B6BB-89749C14C79C}" dt="2023-01-26T08:56:28.154" v="2879" actId="1076"/>
          <ac:picMkLst>
            <pc:docMk/>
            <pc:sldMk cId="2381936940" sldId="672"/>
            <ac:picMk id="6" creationId="{099EE3FE-1DC1-C3D6-3C56-E5F3C50F8AC5}"/>
          </ac:picMkLst>
        </pc:picChg>
        <pc:picChg chg="add del">
          <ac:chgData name="김대겸" userId="cd555618-895f-4cc2-bf3c-849d16c9e64e" providerId="ADAL" clId="{91A04A9F-9D23-4237-B6BB-89749C14C79C}" dt="2023-01-26T08:56:09.225" v="2875" actId="478"/>
          <ac:picMkLst>
            <pc:docMk/>
            <pc:sldMk cId="2381936940" sldId="672"/>
            <ac:picMk id="11" creationId="{AE1AD9AA-92F1-8DCC-82FC-286BFF23CC0A}"/>
          </ac:picMkLst>
        </pc:picChg>
        <pc:picChg chg="add del">
          <ac:chgData name="김대겸" userId="cd555618-895f-4cc2-bf3c-849d16c9e64e" providerId="ADAL" clId="{91A04A9F-9D23-4237-B6BB-89749C14C79C}" dt="2023-01-26T08:56:09.225" v="2875" actId="478"/>
          <ac:picMkLst>
            <pc:docMk/>
            <pc:sldMk cId="2381936940" sldId="672"/>
            <ac:picMk id="13" creationId="{927D8596-5F13-B118-C759-C3F95B0804BF}"/>
          </ac:picMkLst>
        </pc:picChg>
        <pc:picChg chg="add del">
          <ac:chgData name="김대겸" userId="cd555618-895f-4cc2-bf3c-849d16c9e64e" providerId="ADAL" clId="{91A04A9F-9D23-4237-B6BB-89749C14C79C}" dt="2023-01-26T08:56:09.225" v="2875" actId="478"/>
          <ac:picMkLst>
            <pc:docMk/>
            <pc:sldMk cId="2381936940" sldId="672"/>
            <ac:picMk id="15" creationId="{F325DF61-A609-2256-F763-BE40DDD0F04D}"/>
          </ac:picMkLst>
        </pc:picChg>
        <pc:picChg chg="add del mod">
          <ac:chgData name="김대겸" userId="cd555618-895f-4cc2-bf3c-849d16c9e64e" providerId="ADAL" clId="{91A04A9F-9D23-4237-B6BB-89749C14C79C}" dt="2023-01-26T10:49:37.368" v="3435" actId="478"/>
          <ac:picMkLst>
            <pc:docMk/>
            <pc:sldMk cId="2381936940" sldId="672"/>
            <ac:picMk id="17" creationId="{65AFA148-C3A4-C77F-B8B3-ACC8100CD3D8}"/>
          </ac:picMkLst>
        </pc:picChg>
        <pc:cxnChg chg="add mod">
          <ac:chgData name="김대겸" userId="cd555618-895f-4cc2-bf3c-849d16c9e64e" providerId="ADAL" clId="{91A04A9F-9D23-4237-B6BB-89749C14C79C}" dt="2023-01-26T08:57:20.578" v="3046" actId="1076"/>
          <ac:cxnSpMkLst>
            <pc:docMk/>
            <pc:sldMk cId="2381936940" sldId="672"/>
            <ac:cxnSpMk id="9" creationId="{D609E9D0-933D-629D-DEDF-AC2C040DC804}"/>
          </ac:cxnSpMkLst>
        </pc:cxnChg>
      </pc:sldChg>
      <pc:sldChg chg="addSp delSp modSp add del mod">
        <pc:chgData name="김대겸" userId="cd555618-895f-4cc2-bf3c-849d16c9e64e" providerId="ADAL" clId="{91A04A9F-9D23-4237-B6BB-89749C14C79C}" dt="2023-01-26T10:45:30.298" v="3431" actId="47"/>
        <pc:sldMkLst>
          <pc:docMk/>
          <pc:sldMk cId="1833780866" sldId="673"/>
        </pc:sldMkLst>
        <pc:spChg chg="mod">
          <ac:chgData name="김대겸" userId="cd555618-895f-4cc2-bf3c-849d16c9e64e" providerId="ADAL" clId="{91A04A9F-9D23-4237-B6BB-89749C14C79C}" dt="2023-01-26T10:15:38.394" v="3064" actId="20577"/>
          <ac:spMkLst>
            <pc:docMk/>
            <pc:sldMk cId="1833780866" sldId="673"/>
            <ac:spMk id="4" creationId="{A813A557-3DB4-9146-8DD6-1CDB7C599F79}"/>
          </ac:spMkLst>
        </pc:spChg>
        <pc:spChg chg="del">
          <ac:chgData name="김대겸" userId="cd555618-895f-4cc2-bf3c-849d16c9e64e" providerId="ADAL" clId="{91A04A9F-9D23-4237-B6BB-89749C14C79C}" dt="2023-01-26T10:16:02.423" v="3065" actId="478"/>
          <ac:spMkLst>
            <pc:docMk/>
            <pc:sldMk cId="1833780866" sldId="673"/>
            <ac:spMk id="7" creationId="{01BA61F9-D333-9423-5D21-40473B6227CE}"/>
          </ac:spMkLst>
        </pc:spChg>
        <pc:spChg chg="del">
          <ac:chgData name="김대겸" userId="cd555618-895f-4cc2-bf3c-849d16c9e64e" providerId="ADAL" clId="{91A04A9F-9D23-4237-B6BB-89749C14C79C}" dt="2023-01-26T10:16:03.267" v="3066" actId="478"/>
          <ac:spMkLst>
            <pc:docMk/>
            <pc:sldMk cId="1833780866" sldId="673"/>
            <ac:spMk id="8" creationId="{513162AC-6AB4-7B39-A634-E5E3F62E876D}"/>
          </ac:spMkLst>
        </pc:spChg>
        <pc:spChg chg="del">
          <ac:chgData name="김대겸" userId="cd555618-895f-4cc2-bf3c-849d16c9e64e" providerId="ADAL" clId="{91A04A9F-9D23-4237-B6BB-89749C14C79C}" dt="2023-01-26T10:16:02.423" v="3065" actId="478"/>
          <ac:spMkLst>
            <pc:docMk/>
            <pc:sldMk cId="1833780866" sldId="673"/>
            <ac:spMk id="10" creationId="{3F7928A9-14A9-B5D3-4967-EF6DABE07145}"/>
          </ac:spMkLst>
        </pc:spChg>
        <pc:spChg chg="add mod">
          <ac:chgData name="김대겸" userId="cd555618-895f-4cc2-bf3c-849d16c9e64e" providerId="ADAL" clId="{91A04A9F-9D23-4237-B6BB-89749C14C79C}" dt="2023-01-26T10:16:36.279" v="3074" actId="14100"/>
          <ac:spMkLst>
            <pc:docMk/>
            <pc:sldMk cId="1833780866" sldId="673"/>
            <ac:spMk id="11" creationId="{7D942C27-5C24-75A6-5767-CD59DC2F1C72}"/>
          </ac:spMkLst>
        </pc:spChg>
        <pc:spChg chg="add mod">
          <ac:chgData name="김대겸" userId="cd555618-895f-4cc2-bf3c-849d16c9e64e" providerId="ADAL" clId="{91A04A9F-9D23-4237-B6BB-89749C14C79C}" dt="2023-01-26T10:17:34.190" v="3267" actId="14100"/>
          <ac:spMkLst>
            <pc:docMk/>
            <pc:sldMk cId="1833780866" sldId="673"/>
            <ac:spMk id="13" creationId="{A5F0773B-0B85-7B85-E4D1-3AE74B8C843E}"/>
          </ac:spMkLst>
        </pc:spChg>
        <pc:picChg chg="add mod">
          <ac:chgData name="김대겸" userId="cd555618-895f-4cc2-bf3c-849d16c9e64e" providerId="ADAL" clId="{91A04A9F-9D23-4237-B6BB-89749C14C79C}" dt="2023-01-26T10:16:22.671" v="3072" actId="1076"/>
          <ac:picMkLst>
            <pc:docMk/>
            <pc:sldMk cId="1833780866" sldId="673"/>
            <ac:picMk id="5" creationId="{A054D32A-C82A-5C8C-9F79-91590E2A9333}"/>
          </ac:picMkLst>
        </pc:picChg>
        <pc:picChg chg="del">
          <ac:chgData name="김대겸" userId="cd555618-895f-4cc2-bf3c-849d16c9e64e" providerId="ADAL" clId="{91A04A9F-9D23-4237-B6BB-89749C14C79C}" dt="2023-01-26T10:16:02.423" v="3065" actId="478"/>
          <ac:picMkLst>
            <pc:docMk/>
            <pc:sldMk cId="1833780866" sldId="673"/>
            <ac:picMk id="6" creationId="{099EE3FE-1DC1-C3D6-3C56-E5F3C50F8AC5}"/>
          </ac:picMkLst>
        </pc:picChg>
        <pc:picChg chg="add mod">
          <ac:chgData name="김대겸" userId="cd555618-895f-4cc2-bf3c-849d16c9e64e" providerId="ADAL" clId="{91A04A9F-9D23-4237-B6BB-89749C14C79C}" dt="2023-01-26T10:18:02.930" v="3272" actId="14100"/>
          <ac:picMkLst>
            <pc:docMk/>
            <pc:sldMk cId="1833780866" sldId="673"/>
            <ac:picMk id="22" creationId="{056A6429-3BE4-E50E-9AF0-479857B18A1F}"/>
          </ac:picMkLst>
        </pc:picChg>
        <pc:picChg chg="add mod">
          <ac:chgData name="김대겸" userId="cd555618-895f-4cc2-bf3c-849d16c9e64e" providerId="ADAL" clId="{91A04A9F-9D23-4237-B6BB-89749C14C79C}" dt="2023-01-26T10:19:06.403" v="3276" actId="14100"/>
          <ac:picMkLst>
            <pc:docMk/>
            <pc:sldMk cId="1833780866" sldId="673"/>
            <ac:picMk id="24" creationId="{10480532-DCCC-B71D-A36B-1FA777B29442}"/>
          </ac:picMkLst>
        </pc:picChg>
        <pc:cxnChg chg="del mod">
          <ac:chgData name="김대겸" userId="cd555618-895f-4cc2-bf3c-849d16c9e64e" providerId="ADAL" clId="{91A04A9F-9D23-4237-B6BB-89749C14C79C}" dt="2023-01-26T10:16:02.423" v="3065" actId="478"/>
          <ac:cxnSpMkLst>
            <pc:docMk/>
            <pc:sldMk cId="1833780866" sldId="673"/>
            <ac:cxnSpMk id="9" creationId="{D609E9D0-933D-629D-DEDF-AC2C040DC804}"/>
          </ac:cxnSpMkLst>
        </pc:cxnChg>
        <pc:cxnChg chg="add mod">
          <ac:chgData name="김대겸" userId="cd555618-895f-4cc2-bf3c-849d16c9e64e" providerId="ADAL" clId="{91A04A9F-9D23-4237-B6BB-89749C14C79C}" dt="2023-01-26T10:17:34.190" v="3267" actId="14100"/>
          <ac:cxnSpMkLst>
            <pc:docMk/>
            <pc:sldMk cId="1833780866" sldId="673"/>
            <ac:cxnSpMk id="12" creationId="{6DECC8DD-C273-2471-D663-872775A661EA}"/>
          </ac:cxnSpMkLst>
        </pc:cxnChg>
      </pc:sldChg>
      <pc:sldChg chg="addSp delSp modSp add del mod">
        <pc:chgData name="김대겸" userId="cd555618-895f-4cc2-bf3c-849d16c9e64e" providerId="ADAL" clId="{91A04A9F-9D23-4237-B6BB-89749C14C79C}" dt="2023-01-26T10:45:30.946" v="3432" actId="47"/>
        <pc:sldMkLst>
          <pc:docMk/>
          <pc:sldMk cId="1003285604" sldId="674"/>
        </pc:sldMkLst>
        <pc:spChg chg="del">
          <ac:chgData name="김대겸" userId="cd555618-895f-4cc2-bf3c-849d16c9e64e" providerId="ADAL" clId="{91A04A9F-9D23-4237-B6BB-89749C14C79C}" dt="2023-01-26T10:19:14.666" v="3278" actId="478"/>
          <ac:spMkLst>
            <pc:docMk/>
            <pc:sldMk cId="1003285604" sldId="674"/>
            <ac:spMk id="11" creationId="{7D942C27-5C24-75A6-5767-CD59DC2F1C72}"/>
          </ac:spMkLst>
        </pc:spChg>
        <pc:spChg chg="del">
          <ac:chgData name="김대겸" userId="cd555618-895f-4cc2-bf3c-849d16c9e64e" providerId="ADAL" clId="{91A04A9F-9D23-4237-B6BB-89749C14C79C}" dt="2023-01-26T10:19:14.666" v="3278" actId="478"/>
          <ac:spMkLst>
            <pc:docMk/>
            <pc:sldMk cId="1003285604" sldId="674"/>
            <ac:spMk id="13" creationId="{A5F0773B-0B85-7B85-E4D1-3AE74B8C843E}"/>
          </ac:spMkLst>
        </pc:spChg>
        <pc:spChg chg="add mod">
          <ac:chgData name="김대겸" userId="cd555618-895f-4cc2-bf3c-849d16c9e64e" providerId="ADAL" clId="{91A04A9F-9D23-4237-B6BB-89749C14C79C}" dt="2023-01-26T10:23:03.841" v="3293" actId="14100"/>
          <ac:spMkLst>
            <pc:docMk/>
            <pc:sldMk cId="1003285604" sldId="674"/>
            <ac:spMk id="14" creationId="{DCB82E5E-D9BD-288C-D5B9-FE882570C5F4}"/>
          </ac:spMkLst>
        </pc:spChg>
        <pc:spChg chg="add mod">
          <ac:chgData name="김대겸" userId="cd555618-895f-4cc2-bf3c-849d16c9e64e" providerId="ADAL" clId="{91A04A9F-9D23-4237-B6BB-89749C14C79C}" dt="2023-01-26T10:23:11.422" v="3298" actId="14100"/>
          <ac:spMkLst>
            <pc:docMk/>
            <pc:sldMk cId="1003285604" sldId="674"/>
            <ac:spMk id="15" creationId="{135D1546-0967-F7C2-A242-E57363A07F24}"/>
          </ac:spMkLst>
        </pc:spChg>
        <pc:spChg chg="add mod">
          <ac:chgData name="김대겸" userId="cd555618-895f-4cc2-bf3c-849d16c9e64e" providerId="ADAL" clId="{91A04A9F-9D23-4237-B6BB-89749C14C79C}" dt="2023-01-26T10:23:18.027" v="3302" actId="1076"/>
          <ac:spMkLst>
            <pc:docMk/>
            <pc:sldMk cId="1003285604" sldId="674"/>
            <ac:spMk id="16" creationId="{1E9F1F20-8936-2CA7-C763-D81CECE03F01}"/>
          </ac:spMkLst>
        </pc:spChg>
        <pc:picChg chg="del">
          <ac:chgData name="김대겸" userId="cd555618-895f-4cc2-bf3c-849d16c9e64e" providerId="ADAL" clId="{91A04A9F-9D23-4237-B6BB-89749C14C79C}" dt="2023-01-26T10:19:14.666" v="3278" actId="478"/>
          <ac:picMkLst>
            <pc:docMk/>
            <pc:sldMk cId="1003285604" sldId="674"/>
            <ac:picMk id="5" creationId="{A054D32A-C82A-5C8C-9F79-91590E2A9333}"/>
          </ac:picMkLst>
        </pc:picChg>
        <pc:picChg chg="add mod">
          <ac:chgData name="김대겸" userId="cd555618-895f-4cc2-bf3c-849d16c9e64e" providerId="ADAL" clId="{91A04A9F-9D23-4237-B6BB-89749C14C79C}" dt="2023-01-26T10:19:46.516" v="3282" actId="1076"/>
          <ac:picMkLst>
            <pc:docMk/>
            <pc:sldMk cId="1003285604" sldId="674"/>
            <ac:picMk id="6" creationId="{C8E336B0-AAD5-7040-A196-FA94514CDD40}"/>
          </ac:picMkLst>
        </pc:picChg>
        <pc:picChg chg="add mod">
          <ac:chgData name="김대겸" userId="cd555618-895f-4cc2-bf3c-849d16c9e64e" providerId="ADAL" clId="{91A04A9F-9D23-4237-B6BB-89749C14C79C}" dt="2023-01-26T10:23:06.016" v="3296" actId="1076"/>
          <ac:picMkLst>
            <pc:docMk/>
            <pc:sldMk cId="1003285604" sldId="674"/>
            <ac:picMk id="8" creationId="{81C21556-CB5E-D37D-AC5A-DCBF3158E4B0}"/>
          </ac:picMkLst>
        </pc:picChg>
        <pc:picChg chg="add mod">
          <ac:chgData name="김대겸" userId="cd555618-895f-4cc2-bf3c-849d16c9e64e" providerId="ADAL" clId="{91A04A9F-9D23-4237-B6BB-89749C14C79C}" dt="2023-01-26T10:22:44.635" v="3289" actId="14100"/>
          <ac:picMkLst>
            <pc:docMk/>
            <pc:sldMk cId="1003285604" sldId="674"/>
            <ac:picMk id="10" creationId="{DBF4ED3A-7F20-26EE-E0EF-8A0E76EAC08A}"/>
          </ac:picMkLst>
        </pc:picChg>
        <pc:picChg chg="del">
          <ac:chgData name="김대겸" userId="cd555618-895f-4cc2-bf3c-849d16c9e64e" providerId="ADAL" clId="{91A04A9F-9D23-4237-B6BB-89749C14C79C}" dt="2023-01-26T10:19:14.666" v="3278" actId="478"/>
          <ac:picMkLst>
            <pc:docMk/>
            <pc:sldMk cId="1003285604" sldId="674"/>
            <ac:picMk id="22" creationId="{056A6429-3BE4-E50E-9AF0-479857B18A1F}"/>
          </ac:picMkLst>
        </pc:picChg>
        <pc:picChg chg="del">
          <ac:chgData name="김대겸" userId="cd555618-895f-4cc2-bf3c-849d16c9e64e" providerId="ADAL" clId="{91A04A9F-9D23-4237-B6BB-89749C14C79C}" dt="2023-01-26T10:19:14.666" v="3278" actId="478"/>
          <ac:picMkLst>
            <pc:docMk/>
            <pc:sldMk cId="1003285604" sldId="674"/>
            <ac:picMk id="24" creationId="{10480532-DCCC-B71D-A36B-1FA777B29442}"/>
          </ac:picMkLst>
        </pc:picChg>
        <pc:cxnChg chg="del mod">
          <ac:chgData name="김대겸" userId="cd555618-895f-4cc2-bf3c-849d16c9e64e" providerId="ADAL" clId="{91A04A9F-9D23-4237-B6BB-89749C14C79C}" dt="2023-01-26T10:19:14.666" v="3278" actId="478"/>
          <ac:cxnSpMkLst>
            <pc:docMk/>
            <pc:sldMk cId="1003285604" sldId="674"/>
            <ac:cxnSpMk id="12" creationId="{6DECC8DD-C273-2471-D663-872775A661EA}"/>
          </ac:cxnSpMkLst>
        </pc:cxnChg>
      </pc:sldChg>
      <pc:sldChg chg="addSp delSp modSp add del mod">
        <pc:chgData name="김대겸" userId="cd555618-895f-4cc2-bf3c-849d16c9e64e" providerId="ADAL" clId="{91A04A9F-9D23-4237-B6BB-89749C14C79C}" dt="2023-01-26T10:45:28.179" v="3430" actId="47"/>
        <pc:sldMkLst>
          <pc:docMk/>
          <pc:sldMk cId="1924041139" sldId="675"/>
        </pc:sldMkLst>
        <pc:spChg chg="add mod">
          <ac:chgData name="김대겸" userId="cd555618-895f-4cc2-bf3c-849d16c9e64e" providerId="ADAL" clId="{91A04A9F-9D23-4237-B6BB-89749C14C79C}" dt="2023-01-26T10:29:02.234" v="3429" actId="20577"/>
          <ac:spMkLst>
            <pc:docMk/>
            <pc:sldMk cId="1924041139" sldId="675"/>
            <ac:spMk id="3" creationId="{623A66D5-6C69-59C2-B19E-4F3E1C486BB0}"/>
          </ac:spMkLst>
        </pc:spChg>
        <pc:spChg chg="del">
          <ac:chgData name="김대겸" userId="cd555618-895f-4cc2-bf3c-849d16c9e64e" providerId="ADAL" clId="{91A04A9F-9D23-4237-B6BB-89749C14C79C}" dt="2023-01-26T10:25:28.599" v="3304" actId="478"/>
          <ac:spMkLst>
            <pc:docMk/>
            <pc:sldMk cId="1924041139" sldId="675"/>
            <ac:spMk id="14" creationId="{DCB82E5E-D9BD-288C-D5B9-FE882570C5F4}"/>
          </ac:spMkLst>
        </pc:spChg>
        <pc:spChg chg="del">
          <ac:chgData name="김대겸" userId="cd555618-895f-4cc2-bf3c-849d16c9e64e" providerId="ADAL" clId="{91A04A9F-9D23-4237-B6BB-89749C14C79C}" dt="2023-01-26T10:25:28.599" v="3304" actId="478"/>
          <ac:spMkLst>
            <pc:docMk/>
            <pc:sldMk cId="1924041139" sldId="675"/>
            <ac:spMk id="15" creationId="{135D1546-0967-F7C2-A242-E57363A07F24}"/>
          </ac:spMkLst>
        </pc:spChg>
        <pc:spChg chg="del">
          <ac:chgData name="김대겸" userId="cd555618-895f-4cc2-bf3c-849d16c9e64e" providerId="ADAL" clId="{91A04A9F-9D23-4237-B6BB-89749C14C79C}" dt="2023-01-26T10:25:28.599" v="3304" actId="478"/>
          <ac:spMkLst>
            <pc:docMk/>
            <pc:sldMk cId="1924041139" sldId="675"/>
            <ac:spMk id="16" creationId="{1E9F1F20-8936-2CA7-C763-D81CECE03F01}"/>
          </ac:spMkLst>
        </pc:spChg>
        <pc:picChg chg="del">
          <ac:chgData name="김대겸" userId="cd555618-895f-4cc2-bf3c-849d16c9e64e" providerId="ADAL" clId="{91A04A9F-9D23-4237-B6BB-89749C14C79C}" dt="2023-01-26T10:25:28.599" v="3304" actId="478"/>
          <ac:picMkLst>
            <pc:docMk/>
            <pc:sldMk cId="1924041139" sldId="675"/>
            <ac:picMk id="6" creationId="{C8E336B0-AAD5-7040-A196-FA94514CDD40}"/>
          </ac:picMkLst>
        </pc:picChg>
        <pc:picChg chg="del">
          <ac:chgData name="김대겸" userId="cd555618-895f-4cc2-bf3c-849d16c9e64e" providerId="ADAL" clId="{91A04A9F-9D23-4237-B6BB-89749C14C79C}" dt="2023-01-26T10:25:28.599" v="3304" actId="478"/>
          <ac:picMkLst>
            <pc:docMk/>
            <pc:sldMk cId="1924041139" sldId="675"/>
            <ac:picMk id="8" creationId="{81C21556-CB5E-D37D-AC5A-DCBF3158E4B0}"/>
          </ac:picMkLst>
        </pc:picChg>
        <pc:picChg chg="del">
          <ac:chgData name="김대겸" userId="cd555618-895f-4cc2-bf3c-849d16c9e64e" providerId="ADAL" clId="{91A04A9F-9D23-4237-B6BB-89749C14C79C}" dt="2023-01-26T10:25:28.599" v="3304" actId="478"/>
          <ac:picMkLst>
            <pc:docMk/>
            <pc:sldMk cId="1924041139" sldId="675"/>
            <ac:picMk id="10" creationId="{DBF4ED3A-7F20-26EE-E0EF-8A0E76EAC08A}"/>
          </ac:picMkLst>
        </pc:picChg>
      </pc:sldChg>
    </pc:docChg>
  </pc:docChgLst>
  <pc:docChgLst>
    <pc:chgData name="김대겸" userId="cd555618-895f-4cc2-bf3c-849d16c9e64e" providerId="ADAL" clId="{E6213CE9-5C01-4A97-BCF3-0672754EF609}"/>
    <pc:docChg chg="undo custSel addSld delSld modSld">
      <pc:chgData name="김대겸" userId="cd555618-895f-4cc2-bf3c-849d16c9e64e" providerId="ADAL" clId="{E6213CE9-5C01-4A97-BCF3-0672754EF609}" dt="2023-02-16T10:45:51.121" v="1184" actId="478"/>
      <pc:docMkLst>
        <pc:docMk/>
      </pc:docMkLst>
      <pc:sldChg chg="addSp delSp modSp mod">
        <pc:chgData name="김대겸" userId="cd555618-895f-4cc2-bf3c-849d16c9e64e" providerId="ADAL" clId="{E6213CE9-5C01-4A97-BCF3-0672754EF609}" dt="2023-02-16T10:26:26.876" v="332" actId="20577"/>
        <pc:sldMkLst>
          <pc:docMk/>
          <pc:sldMk cId="2381936940" sldId="672"/>
        </pc:sldMkLst>
        <pc:spChg chg="mod">
          <ac:chgData name="김대겸" userId="cd555618-895f-4cc2-bf3c-849d16c9e64e" providerId="ADAL" clId="{E6213CE9-5C01-4A97-BCF3-0672754EF609}" dt="2023-02-16T10:26:26.876" v="332" actId="20577"/>
          <ac:spMkLst>
            <pc:docMk/>
            <pc:sldMk cId="2381936940" sldId="672"/>
            <ac:spMk id="4" creationId="{A813A557-3DB4-9146-8DD6-1CDB7C599F79}"/>
          </ac:spMkLst>
        </pc:spChg>
        <pc:spChg chg="mod ord">
          <ac:chgData name="김대겸" userId="cd555618-895f-4cc2-bf3c-849d16c9e64e" providerId="ADAL" clId="{E6213CE9-5C01-4A97-BCF3-0672754EF609}" dt="2023-02-16T10:20:21.570" v="10" actId="14100"/>
          <ac:spMkLst>
            <pc:docMk/>
            <pc:sldMk cId="2381936940" sldId="672"/>
            <ac:spMk id="7" creationId="{01BA61F9-D333-9423-5D21-40473B6227CE}"/>
          </ac:spMkLst>
        </pc:spChg>
        <pc:spChg chg="mod ord">
          <ac:chgData name="김대겸" userId="cd555618-895f-4cc2-bf3c-849d16c9e64e" providerId="ADAL" clId="{E6213CE9-5C01-4A97-BCF3-0672754EF609}" dt="2023-02-16T10:23:59.098" v="220" actId="1076"/>
          <ac:spMkLst>
            <pc:docMk/>
            <pc:sldMk cId="2381936940" sldId="672"/>
            <ac:spMk id="10" creationId="{3F7928A9-14A9-B5D3-4967-EF6DABE07145}"/>
          </ac:spMkLst>
        </pc:spChg>
        <pc:spChg chg="add mod">
          <ac:chgData name="김대겸" userId="cd555618-895f-4cc2-bf3c-849d16c9e64e" providerId="ADAL" clId="{E6213CE9-5C01-4A97-BCF3-0672754EF609}" dt="2023-02-16T10:21:12.906" v="74" actId="14100"/>
          <ac:spMkLst>
            <pc:docMk/>
            <pc:sldMk cId="2381936940" sldId="672"/>
            <ac:spMk id="18" creationId="{A1CAD3CD-0148-CCC8-3241-7659F9291499}"/>
          </ac:spMkLst>
        </pc:spChg>
        <pc:spChg chg="add mod">
          <ac:chgData name="김대겸" userId="cd555618-895f-4cc2-bf3c-849d16c9e64e" providerId="ADAL" clId="{E6213CE9-5C01-4A97-BCF3-0672754EF609}" dt="2023-02-16T10:21:32.958" v="143" actId="20577"/>
          <ac:spMkLst>
            <pc:docMk/>
            <pc:sldMk cId="2381936940" sldId="672"/>
            <ac:spMk id="20" creationId="{350E1543-EC30-B26F-E019-3D289DACE253}"/>
          </ac:spMkLst>
        </pc:spChg>
        <pc:spChg chg="add mod">
          <ac:chgData name="김대겸" userId="cd555618-895f-4cc2-bf3c-849d16c9e64e" providerId="ADAL" clId="{E6213CE9-5C01-4A97-BCF3-0672754EF609}" dt="2023-02-16T10:22:29.932" v="155" actId="14100"/>
          <ac:spMkLst>
            <pc:docMk/>
            <pc:sldMk cId="2381936940" sldId="672"/>
            <ac:spMk id="24" creationId="{0205A0AF-A544-25CA-356C-F38377E7B3BC}"/>
          </ac:spMkLst>
        </pc:spChg>
        <pc:spChg chg="add mod">
          <ac:chgData name="김대겸" userId="cd555618-895f-4cc2-bf3c-849d16c9e64e" providerId="ADAL" clId="{E6213CE9-5C01-4A97-BCF3-0672754EF609}" dt="2023-02-16T10:22:47.885" v="210" actId="1076"/>
          <ac:spMkLst>
            <pc:docMk/>
            <pc:sldMk cId="2381936940" sldId="672"/>
            <ac:spMk id="26" creationId="{3F8CD24E-8226-7E80-FAAE-FA7F8A50D476}"/>
          </ac:spMkLst>
        </pc:spChg>
        <pc:spChg chg="add del mod">
          <ac:chgData name="김대겸" userId="cd555618-895f-4cc2-bf3c-849d16c9e64e" providerId="ADAL" clId="{E6213CE9-5C01-4A97-BCF3-0672754EF609}" dt="2023-02-16T10:23:02.836" v="212"/>
          <ac:spMkLst>
            <pc:docMk/>
            <pc:sldMk cId="2381936940" sldId="672"/>
            <ac:spMk id="31" creationId="{8668765D-68BB-6CAD-7AB5-B6D5B2820B09}"/>
          </ac:spMkLst>
        </pc:spChg>
        <pc:spChg chg="add del mod">
          <ac:chgData name="김대겸" userId="cd555618-895f-4cc2-bf3c-849d16c9e64e" providerId="ADAL" clId="{E6213CE9-5C01-4A97-BCF3-0672754EF609}" dt="2023-02-16T10:23:02.836" v="212"/>
          <ac:spMkLst>
            <pc:docMk/>
            <pc:sldMk cId="2381936940" sldId="672"/>
            <ac:spMk id="33" creationId="{DE10BAED-C27F-2745-D1A7-817F82B4FF3F}"/>
          </ac:spMkLst>
        </pc:spChg>
        <pc:picChg chg="del">
          <ac:chgData name="김대겸" userId="cd555618-895f-4cc2-bf3c-849d16c9e64e" providerId="ADAL" clId="{E6213CE9-5C01-4A97-BCF3-0672754EF609}" dt="2023-02-16T10:19:43.144" v="0" actId="478"/>
          <ac:picMkLst>
            <pc:docMk/>
            <pc:sldMk cId="2381936940" sldId="672"/>
            <ac:picMk id="5" creationId="{6EABF04F-C2BA-2BED-31B5-47A4BD008DBF}"/>
          </ac:picMkLst>
        </pc:picChg>
        <pc:picChg chg="add mod">
          <ac:chgData name="김대겸" userId="cd555618-895f-4cc2-bf3c-849d16c9e64e" providerId="ADAL" clId="{E6213CE9-5C01-4A97-BCF3-0672754EF609}" dt="2023-02-16T10:20:52.339" v="71" actId="1076"/>
          <ac:picMkLst>
            <pc:docMk/>
            <pc:sldMk cId="2381936940" sldId="672"/>
            <ac:picMk id="6" creationId="{7C0282DC-4F42-66BA-FFB3-F290A2A0A766}"/>
          </ac:picMkLst>
        </pc:picChg>
        <pc:picChg chg="add mod modCrop">
          <ac:chgData name="김대겸" userId="cd555618-895f-4cc2-bf3c-849d16c9e64e" providerId="ADAL" clId="{E6213CE9-5C01-4A97-BCF3-0672754EF609}" dt="2023-02-16T10:22:20.029" v="152" actId="1076"/>
          <ac:picMkLst>
            <pc:docMk/>
            <pc:sldMk cId="2381936940" sldId="672"/>
            <ac:picMk id="23" creationId="{F3C5B176-D1C7-13A9-A64F-CB4DE2CD01A1}"/>
          </ac:picMkLst>
        </pc:picChg>
        <pc:picChg chg="add mod">
          <ac:chgData name="김대겸" userId="cd555618-895f-4cc2-bf3c-849d16c9e64e" providerId="ADAL" clId="{E6213CE9-5C01-4A97-BCF3-0672754EF609}" dt="2023-02-16T10:24:26.580" v="228" actId="1076"/>
          <ac:picMkLst>
            <pc:docMk/>
            <pc:sldMk cId="2381936940" sldId="672"/>
            <ac:picMk id="35" creationId="{778B4B00-6E1C-A69B-4CBB-BFC2C9E9D413}"/>
          </ac:picMkLst>
        </pc:picChg>
        <pc:picChg chg="add mod">
          <ac:chgData name="김대겸" userId="cd555618-895f-4cc2-bf3c-849d16c9e64e" providerId="ADAL" clId="{E6213CE9-5C01-4A97-BCF3-0672754EF609}" dt="2023-02-16T10:24:28.485" v="229" actId="1076"/>
          <ac:picMkLst>
            <pc:docMk/>
            <pc:sldMk cId="2381936940" sldId="672"/>
            <ac:picMk id="37" creationId="{5D476FF6-7B27-FD30-9DF4-53F15CF7F86A}"/>
          </ac:picMkLst>
        </pc:picChg>
        <pc:cxnChg chg="mod ord">
          <ac:chgData name="김대겸" userId="cd555618-895f-4cc2-bf3c-849d16c9e64e" providerId="ADAL" clId="{E6213CE9-5C01-4A97-BCF3-0672754EF609}" dt="2023-02-16T10:23:59.098" v="220" actId="1076"/>
          <ac:cxnSpMkLst>
            <pc:docMk/>
            <pc:sldMk cId="2381936940" sldId="672"/>
            <ac:cxnSpMk id="9" creationId="{D609E9D0-933D-629D-DEDF-AC2C040DC804}"/>
          </ac:cxnSpMkLst>
        </pc:cxnChg>
        <pc:cxnChg chg="add mod">
          <ac:chgData name="김대겸" userId="cd555618-895f-4cc2-bf3c-849d16c9e64e" providerId="ADAL" clId="{E6213CE9-5C01-4A97-BCF3-0672754EF609}" dt="2023-02-16T10:21:31.258" v="128" actId="20577"/>
          <ac:cxnSpMkLst>
            <pc:docMk/>
            <pc:sldMk cId="2381936940" sldId="672"/>
            <ac:cxnSpMk id="19" creationId="{FAFBA0EE-0F35-172B-9A7F-ABA317D07C35}"/>
          </ac:cxnSpMkLst>
        </pc:cxnChg>
        <pc:cxnChg chg="add mod">
          <ac:chgData name="김대겸" userId="cd555618-895f-4cc2-bf3c-849d16c9e64e" providerId="ADAL" clId="{E6213CE9-5C01-4A97-BCF3-0672754EF609}" dt="2023-02-16T10:22:47.885" v="210" actId="1076"/>
          <ac:cxnSpMkLst>
            <pc:docMk/>
            <pc:sldMk cId="2381936940" sldId="672"/>
            <ac:cxnSpMk id="25" creationId="{B5F2CA8F-639C-56FC-0564-E051E92124DA}"/>
          </ac:cxnSpMkLst>
        </pc:cxnChg>
        <pc:cxnChg chg="add del mod">
          <ac:chgData name="김대겸" userId="cd555618-895f-4cc2-bf3c-849d16c9e64e" providerId="ADAL" clId="{E6213CE9-5C01-4A97-BCF3-0672754EF609}" dt="2023-02-16T10:23:02.836" v="212"/>
          <ac:cxnSpMkLst>
            <pc:docMk/>
            <pc:sldMk cId="2381936940" sldId="672"/>
            <ac:cxnSpMk id="32" creationId="{FDCD611D-242E-939D-2A27-5A2EBFE7C610}"/>
          </ac:cxnSpMkLst>
        </pc:cxnChg>
      </pc:sldChg>
      <pc:sldChg chg="addSp delSp modSp mod">
        <pc:chgData name="김대겸" userId="cd555618-895f-4cc2-bf3c-849d16c9e64e" providerId="ADAL" clId="{E6213CE9-5C01-4A97-BCF3-0672754EF609}" dt="2023-02-16T10:27:00.030" v="335" actId="478"/>
        <pc:sldMkLst>
          <pc:docMk/>
          <pc:sldMk cId="1385806525" sldId="673"/>
        </pc:sldMkLst>
        <pc:spChg chg="mod">
          <ac:chgData name="김대겸" userId="cd555618-895f-4cc2-bf3c-849d16c9e64e" providerId="ADAL" clId="{E6213CE9-5C01-4A97-BCF3-0672754EF609}" dt="2023-02-16T10:26:28.972" v="333"/>
          <ac:spMkLst>
            <pc:docMk/>
            <pc:sldMk cId="1385806525" sldId="673"/>
            <ac:spMk id="4" creationId="{A813A557-3DB4-9146-8DD6-1CDB7C599F79}"/>
          </ac:spMkLst>
        </pc:spChg>
        <pc:spChg chg="mod ord">
          <ac:chgData name="김대겸" userId="cd555618-895f-4cc2-bf3c-849d16c9e64e" providerId="ADAL" clId="{E6213CE9-5C01-4A97-BCF3-0672754EF609}" dt="2023-02-16T10:25:58.743" v="257" actId="14100"/>
          <ac:spMkLst>
            <pc:docMk/>
            <pc:sldMk cId="1385806525" sldId="673"/>
            <ac:spMk id="7" creationId="{01BA61F9-D333-9423-5D21-40473B6227CE}"/>
          </ac:spMkLst>
        </pc:spChg>
        <pc:spChg chg="mod ord">
          <ac:chgData name="김대겸" userId="cd555618-895f-4cc2-bf3c-849d16c9e64e" providerId="ADAL" clId="{E6213CE9-5C01-4A97-BCF3-0672754EF609}" dt="2023-02-16T10:26:16.349" v="312" actId="1076"/>
          <ac:spMkLst>
            <pc:docMk/>
            <pc:sldMk cId="1385806525" sldId="673"/>
            <ac:spMk id="10" creationId="{3F7928A9-14A9-B5D3-4967-EF6DABE07145}"/>
          </ac:spMkLst>
        </pc:spChg>
        <pc:spChg chg="del mod">
          <ac:chgData name="김대겸" userId="cd555618-895f-4cc2-bf3c-849d16c9e64e" providerId="ADAL" clId="{E6213CE9-5C01-4A97-BCF3-0672754EF609}" dt="2023-02-16T10:27:00.030" v="335" actId="478"/>
          <ac:spMkLst>
            <pc:docMk/>
            <pc:sldMk cId="1385806525" sldId="673"/>
            <ac:spMk id="14" creationId="{6B08F88B-115B-1FF1-56E0-00A753AE96DB}"/>
          </ac:spMkLst>
        </pc:spChg>
        <pc:spChg chg="del mod">
          <ac:chgData name="김대겸" userId="cd555618-895f-4cc2-bf3c-849d16c9e64e" providerId="ADAL" clId="{E6213CE9-5C01-4A97-BCF3-0672754EF609}" dt="2023-02-16T10:27:00.030" v="335" actId="478"/>
          <ac:spMkLst>
            <pc:docMk/>
            <pc:sldMk cId="1385806525" sldId="673"/>
            <ac:spMk id="15" creationId="{E5F397B4-0FBB-331B-48F3-B9005919FAAD}"/>
          </ac:spMkLst>
        </pc:spChg>
        <pc:spChg chg="del mod">
          <ac:chgData name="김대겸" userId="cd555618-895f-4cc2-bf3c-849d16c9e64e" providerId="ADAL" clId="{E6213CE9-5C01-4A97-BCF3-0672754EF609}" dt="2023-02-16T10:27:00.030" v="335" actId="478"/>
          <ac:spMkLst>
            <pc:docMk/>
            <pc:sldMk cId="1385806525" sldId="673"/>
            <ac:spMk id="16" creationId="{7134E112-3309-0CCD-6C78-59382D9B251D}"/>
          </ac:spMkLst>
        </pc:spChg>
        <pc:spChg chg="del mod">
          <ac:chgData name="김대겸" userId="cd555618-895f-4cc2-bf3c-849d16c9e64e" providerId="ADAL" clId="{E6213CE9-5C01-4A97-BCF3-0672754EF609}" dt="2023-02-16T10:27:00.030" v="335" actId="478"/>
          <ac:spMkLst>
            <pc:docMk/>
            <pc:sldMk cId="1385806525" sldId="673"/>
            <ac:spMk id="17" creationId="{38126D32-9F53-AC76-73DB-4BBF23F74030}"/>
          </ac:spMkLst>
        </pc:spChg>
        <pc:spChg chg="del mod">
          <ac:chgData name="김대겸" userId="cd555618-895f-4cc2-bf3c-849d16c9e64e" providerId="ADAL" clId="{E6213CE9-5C01-4A97-BCF3-0672754EF609}" dt="2023-02-16T10:27:00.030" v="335" actId="478"/>
          <ac:spMkLst>
            <pc:docMk/>
            <pc:sldMk cId="1385806525" sldId="673"/>
            <ac:spMk id="19" creationId="{F542DDB0-33AA-AACC-8306-477A8CF147C3}"/>
          </ac:spMkLst>
        </pc:spChg>
        <pc:spChg chg="del mod">
          <ac:chgData name="김대겸" userId="cd555618-895f-4cc2-bf3c-849d16c9e64e" providerId="ADAL" clId="{E6213CE9-5C01-4A97-BCF3-0672754EF609}" dt="2023-02-16T10:27:00.030" v="335" actId="478"/>
          <ac:spMkLst>
            <pc:docMk/>
            <pc:sldMk cId="1385806525" sldId="673"/>
            <ac:spMk id="20" creationId="{27F42A27-AEE1-2B9A-E6EE-D8EF3545BF57}"/>
          </ac:spMkLst>
        </pc:spChg>
        <pc:spChg chg="del mod">
          <ac:chgData name="김대겸" userId="cd555618-895f-4cc2-bf3c-849d16c9e64e" providerId="ADAL" clId="{E6213CE9-5C01-4A97-BCF3-0672754EF609}" dt="2023-02-16T10:27:00.030" v="335" actId="478"/>
          <ac:spMkLst>
            <pc:docMk/>
            <pc:sldMk cId="1385806525" sldId="673"/>
            <ac:spMk id="21" creationId="{874703DC-CFC5-0C15-E5A0-784B0A233CD1}"/>
          </ac:spMkLst>
        </pc:spChg>
        <pc:spChg chg="del mod">
          <ac:chgData name="김대겸" userId="cd555618-895f-4cc2-bf3c-849d16c9e64e" providerId="ADAL" clId="{E6213CE9-5C01-4A97-BCF3-0672754EF609}" dt="2023-02-16T10:27:00.030" v="335" actId="478"/>
          <ac:spMkLst>
            <pc:docMk/>
            <pc:sldMk cId="1385806525" sldId="673"/>
            <ac:spMk id="22" creationId="{A5992F23-920C-410F-4831-EA8CFDED03A6}"/>
          </ac:spMkLst>
        </pc:spChg>
        <pc:spChg chg="del mod">
          <ac:chgData name="김대겸" userId="cd555618-895f-4cc2-bf3c-849d16c9e64e" providerId="ADAL" clId="{E6213CE9-5C01-4A97-BCF3-0672754EF609}" dt="2023-02-16T10:27:00.030" v="335" actId="478"/>
          <ac:spMkLst>
            <pc:docMk/>
            <pc:sldMk cId="1385806525" sldId="673"/>
            <ac:spMk id="23" creationId="{DCF2F292-5485-3D0E-9E90-36633D3EDA3F}"/>
          </ac:spMkLst>
        </pc:spChg>
        <pc:picChg chg="add mod">
          <ac:chgData name="김대겸" userId="cd555618-895f-4cc2-bf3c-849d16c9e64e" providerId="ADAL" clId="{E6213CE9-5C01-4A97-BCF3-0672754EF609}" dt="2023-02-16T10:24:55.538" v="236" actId="1076"/>
          <ac:picMkLst>
            <pc:docMk/>
            <pc:sldMk cId="1385806525" sldId="673"/>
            <ac:picMk id="5" creationId="{FB92E4E9-529A-9606-FD54-D1624A284E7E}"/>
          </ac:picMkLst>
        </pc:picChg>
        <pc:picChg chg="del">
          <ac:chgData name="김대겸" userId="cd555618-895f-4cc2-bf3c-849d16c9e64e" providerId="ADAL" clId="{E6213CE9-5C01-4A97-BCF3-0672754EF609}" dt="2023-02-16T10:23:05.065" v="213" actId="478"/>
          <ac:picMkLst>
            <pc:docMk/>
            <pc:sldMk cId="1385806525" sldId="673"/>
            <ac:picMk id="6" creationId="{A77E3BDE-7463-F180-E34C-88DE6642E89B}"/>
          </ac:picMkLst>
        </pc:picChg>
        <pc:cxnChg chg="mod ord">
          <ac:chgData name="김대겸" userId="cd555618-895f-4cc2-bf3c-849d16c9e64e" providerId="ADAL" clId="{E6213CE9-5C01-4A97-BCF3-0672754EF609}" dt="2023-02-16T10:26:16.349" v="312" actId="1076"/>
          <ac:cxnSpMkLst>
            <pc:docMk/>
            <pc:sldMk cId="1385806525" sldId="673"/>
            <ac:cxnSpMk id="9" creationId="{D609E9D0-933D-629D-DEDF-AC2C040DC804}"/>
          </ac:cxnSpMkLst>
        </pc:cxnChg>
      </pc:sldChg>
      <pc:sldChg chg="addSp delSp modSp mod">
        <pc:chgData name="김대겸" userId="cd555618-895f-4cc2-bf3c-849d16c9e64e" providerId="ADAL" clId="{E6213CE9-5C01-4A97-BCF3-0672754EF609}" dt="2023-02-16T10:32:19.108" v="794"/>
        <pc:sldMkLst>
          <pc:docMk/>
          <pc:sldMk cId="2051800098" sldId="674"/>
        </pc:sldMkLst>
        <pc:spChg chg="mod">
          <ac:chgData name="김대겸" userId="cd555618-895f-4cc2-bf3c-849d16c9e64e" providerId="ADAL" clId="{E6213CE9-5C01-4A97-BCF3-0672754EF609}" dt="2023-02-16T10:32:19.108" v="794"/>
          <ac:spMkLst>
            <pc:docMk/>
            <pc:sldMk cId="2051800098" sldId="674"/>
            <ac:spMk id="4" creationId="{A813A557-3DB4-9146-8DD6-1CDB7C599F79}"/>
          </ac:spMkLst>
        </pc:spChg>
        <pc:spChg chg="del">
          <ac:chgData name="김대겸" userId="cd555618-895f-4cc2-bf3c-849d16c9e64e" providerId="ADAL" clId="{E6213CE9-5C01-4A97-BCF3-0672754EF609}" dt="2023-02-16T10:27:06.571" v="337" actId="478"/>
          <ac:spMkLst>
            <pc:docMk/>
            <pc:sldMk cId="2051800098" sldId="674"/>
            <ac:spMk id="7" creationId="{01BA61F9-D333-9423-5D21-40473B6227CE}"/>
          </ac:spMkLst>
        </pc:spChg>
        <pc:spChg chg="add mod">
          <ac:chgData name="김대겸" userId="cd555618-895f-4cc2-bf3c-849d16c9e64e" providerId="ADAL" clId="{E6213CE9-5C01-4A97-BCF3-0672754EF609}" dt="2023-02-16T10:27:44.635" v="343" actId="14100"/>
          <ac:spMkLst>
            <pc:docMk/>
            <pc:sldMk cId="2051800098" sldId="674"/>
            <ac:spMk id="8" creationId="{7C925F1A-B1BB-3C03-B849-6627D3EE3243}"/>
          </ac:spMkLst>
        </pc:spChg>
        <pc:spChg chg="del">
          <ac:chgData name="김대겸" userId="cd555618-895f-4cc2-bf3c-849d16c9e64e" providerId="ADAL" clId="{E6213CE9-5C01-4A97-BCF3-0672754EF609}" dt="2023-02-16T10:27:06.571" v="337" actId="478"/>
          <ac:spMkLst>
            <pc:docMk/>
            <pc:sldMk cId="2051800098" sldId="674"/>
            <ac:spMk id="10" creationId="{3F7928A9-14A9-B5D3-4967-EF6DABE07145}"/>
          </ac:spMkLst>
        </pc:spChg>
        <pc:spChg chg="add mod">
          <ac:chgData name="김대겸" userId="cd555618-895f-4cc2-bf3c-849d16c9e64e" providerId="ADAL" clId="{E6213CE9-5C01-4A97-BCF3-0672754EF609}" dt="2023-02-16T10:29:19.354" v="362" actId="208"/>
          <ac:spMkLst>
            <pc:docMk/>
            <pc:sldMk cId="2051800098" sldId="674"/>
            <ac:spMk id="11" creationId="{7811A714-B3D2-0A28-BC89-D78220BA7499}"/>
          </ac:spMkLst>
        </pc:spChg>
        <pc:spChg chg="add mod">
          <ac:chgData name="김대겸" userId="cd555618-895f-4cc2-bf3c-849d16c9e64e" providerId="ADAL" clId="{E6213CE9-5C01-4A97-BCF3-0672754EF609}" dt="2023-02-16T10:29:19.354" v="362" actId="208"/>
          <ac:spMkLst>
            <pc:docMk/>
            <pc:sldMk cId="2051800098" sldId="674"/>
            <ac:spMk id="12" creationId="{B640DC26-5B70-E3B6-A606-5C0B65DF87BF}"/>
          </ac:spMkLst>
        </pc:spChg>
        <pc:spChg chg="add mod">
          <ac:chgData name="김대겸" userId="cd555618-895f-4cc2-bf3c-849d16c9e64e" providerId="ADAL" clId="{E6213CE9-5C01-4A97-BCF3-0672754EF609}" dt="2023-02-16T10:28:29.477" v="354" actId="14100"/>
          <ac:spMkLst>
            <pc:docMk/>
            <pc:sldMk cId="2051800098" sldId="674"/>
            <ac:spMk id="13" creationId="{39F0A3AC-496D-D554-B7BF-462D911BB779}"/>
          </ac:spMkLst>
        </pc:spChg>
        <pc:spChg chg="add mod">
          <ac:chgData name="김대겸" userId="cd555618-895f-4cc2-bf3c-849d16c9e64e" providerId="ADAL" clId="{E6213CE9-5C01-4A97-BCF3-0672754EF609}" dt="2023-02-16T10:29:19.354" v="362" actId="208"/>
          <ac:spMkLst>
            <pc:docMk/>
            <pc:sldMk cId="2051800098" sldId="674"/>
            <ac:spMk id="14" creationId="{1EB4A224-1D9C-AADC-73EB-CDDC770B8321}"/>
          </ac:spMkLst>
        </pc:spChg>
        <pc:spChg chg="del">
          <ac:chgData name="김대겸" userId="cd555618-895f-4cc2-bf3c-849d16c9e64e" providerId="ADAL" clId="{E6213CE9-5C01-4A97-BCF3-0672754EF609}" dt="2023-02-16T10:27:06.571" v="337" actId="478"/>
          <ac:spMkLst>
            <pc:docMk/>
            <pc:sldMk cId="2051800098" sldId="674"/>
            <ac:spMk id="15" creationId="{A687444F-3C49-6626-667D-945442B5AE3E}"/>
          </ac:spMkLst>
        </pc:spChg>
        <pc:spChg chg="add mod">
          <ac:chgData name="김대겸" userId="cd555618-895f-4cc2-bf3c-849d16c9e64e" providerId="ADAL" clId="{E6213CE9-5C01-4A97-BCF3-0672754EF609}" dt="2023-02-16T10:29:19.354" v="362" actId="208"/>
          <ac:spMkLst>
            <pc:docMk/>
            <pc:sldMk cId="2051800098" sldId="674"/>
            <ac:spMk id="16" creationId="{6645B799-F9A7-D76A-6855-9190056173D7}"/>
          </ac:spMkLst>
        </pc:spChg>
        <pc:spChg chg="add mod">
          <ac:chgData name="김대겸" userId="cd555618-895f-4cc2-bf3c-849d16c9e64e" providerId="ADAL" clId="{E6213CE9-5C01-4A97-BCF3-0672754EF609}" dt="2023-02-16T10:29:19.354" v="362" actId="208"/>
          <ac:spMkLst>
            <pc:docMk/>
            <pc:sldMk cId="2051800098" sldId="674"/>
            <ac:spMk id="17" creationId="{E7A1E1D4-66A6-CEE0-500C-285A0808DEAD}"/>
          </ac:spMkLst>
        </pc:spChg>
        <pc:spChg chg="del">
          <ac:chgData name="김대겸" userId="cd555618-895f-4cc2-bf3c-849d16c9e64e" providerId="ADAL" clId="{E6213CE9-5C01-4A97-BCF3-0672754EF609}" dt="2023-02-16T10:27:06.571" v="337" actId="478"/>
          <ac:spMkLst>
            <pc:docMk/>
            <pc:sldMk cId="2051800098" sldId="674"/>
            <ac:spMk id="19" creationId="{2D0C4619-62B8-457D-3320-636F5195EB03}"/>
          </ac:spMkLst>
        </pc:spChg>
        <pc:spChg chg="add mod">
          <ac:chgData name="김대겸" userId="cd555618-895f-4cc2-bf3c-849d16c9e64e" providerId="ADAL" clId="{E6213CE9-5C01-4A97-BCF3-0672754EF609}" dt="2023-02-16T10:29:19.354" v="362" actId="208"/>
          <ac:spMkLst>
            <pc:docMk/>
            <pc:sldMk cId="2051800098" sldId="674"/>
            <ac:spMk id="20" creationId="{F58CECE7-CEEA-8317-7605-760B730BB69F}"/>
          </ac:spMkLst>
        </pc:spChg>
        <pc:spChg chg="add mod">
          <ac:chgData name="김대겸" userId="cd555618-895f-4cc2-bf3c-849d16c9e64e" providerId="ADAL" clId="{E6213CE9-5C01-4A97-BCF3-0672754EF609}" dt="2023-02-16T10:31:14.502" v="793" actId="20577"/>
          <ac:spMkLst>
            <pc:docMk/>
            <pc:sldMk cId="2051800098" sldId="674"/>
            <ac:spMk id="21" creationId="{FF0F8CAB-264C-BC1F-FD38-E86E7E14ADAC}"/>
          </ac:spMkLst>
        </pc:spChg>
        <pc:picChg chg="add mod">
          <ac:chgData name="김대겸" userId="cd555618-895f-4cc2-bf3c-849d16c9e64e" providerId="ADAL" clId="{E6213CE9-5C01-4A97-BCF3-0672754EF609}" dt="2023-02-16T10:27:29.114" v="340" actId="1076"/>
          <ac:picMkLst>
            <pc:docMk/>
            <pc:sldMk cId="2051800098" sldId="674"/>
            <ac:picMk id="5" creationId="{5438FB7C-B075-1AB1-46CE-87799ABE3F53}"/>
          </ac:picMkLst>
        </pc:picChg>
        <pc:picChg chg="del">
          <ac:chgData name="김대겸" userId="cd555618-895f-4cc2-bf3c-849d16c9e64e" providerId="ADAL" clId="{E6213CE9-5C01-4A97-BCF3-0672754EF609}" dt="2023-02-16T10:27:04.331" v="336" actId="478"/>
          <ac:picMkLst>
            <pc:docMk/>
            <pc:sldMk cId="2051800098" sldId="674"/>
            <ac:picMk id="6" creationId="{8622D768-0967-397F-1A03-203DE0ED20CC}"/>
          </ac:picMkLst>
        </pc:picChg>
        <pc:cxnChg chg="del mod">
          <ac:chgData name="김대겸" userId="cd555618-895f-4cc2-bf3c-849d16c9e64e" providerId="ADAL" clId="{E6213CE9-5C01-4A97-BCF3-0672754EF609}" dt="2023-02-16T10:27:06.571" v="337" actId="478"/>
          <ac:cxnSpMkLst>
            <pc:docMk/>
            <pc:sldMk cId="2051800098" sldId="674"/>
            <ac:cxnSpMk id="9" creationId="{D609E9D0-933D-629D-DEDF-AC2C040DC804}"/>
          </ac:cxnSpMkLst>
        </pc:cxnChg>
        <pc:cxnChg chg="del mod">
          <ac:chgData name="김대겸" userId="cd555618-895f-4cc2-bf3c-849d16c9e64e" providerId="ADAL" clId="{E6213CE9-5C01-4A97-BCF3-0672754EF609}" dt="2023-02-16T10:27:06.571" v="337" actId="478"/>
          <ac:cxnSpMkLst>
            <pc:docMk/>
            <pc:sldMk cId="2051800098" sldId="674"/>
            <ac:cxnSpMk id="18" creationId="{32626A79-2BA0-AEB8-3706-CF8EB09A95FA}"/>
          </ac:cxnSpMkLst>
        </pc:cxnChg>
      </pc:sldChg>
      <pc:sldChg chg="addSp delSp modSp add mod">
        <pc:chgData name="김대겸" userId="cd555618-895f-4cc2-bf3c-849d16c9e64e" providerId="ADAL" clId="{E6213CE9-5C01-4A97-BCF3-0672754EF609}" dt="2023-02-16T10:43:05.826" v="1117" actId="21"/>
        <pc:sldMkLst>
          <pc:docMk/>
          <pc:sldMk cId="965482214" sldId="675"/>
        </pc:sldMkLst>
        <pc:spChg chg="mod">
          <ac:chgData name="김대겸" userId="cd555618-895f-4cc2-bf3c-849d16c9e64e" providerId="ADAL" clId="{E6213CE9-5C01-4A97-BCF3-0672754EF609}" dt="2023-02-16T10:32:47.842" v="805" actId="20577"/>
          <ac:spMkLst>
            <pc:docMk/>
            <pc:sldMk cId="965482214" sldId="675"/>
            <ac:spMk id="4" creationId="{A813A557-3DB4-9146-8DD6-1CDB7C599F79}"/>
          </ac:spMkLst>
        </pc:spChg>
        <pc:spChg chg="add mod">
          <ac:chgData name="김대겸" userId="cd555618-895f-4cc2-bf3c-849d16c9e64e" providerId="ADAL" clId="{E6213CE9-5C01-4A97-BCF3-0672754EF609}" dt="2023-02-16T10:34:32.484" v="859" actId="1035"/>
          <ac:spMkLst>
            <pc:docMk/>
            <pc:sldMk cId="965482214" sldId="675"/>
            <ac:spMk id="7" creationId="{CE59583C-A59D-1F41-F496-E2FE96ED3804}"/>
          </ac:spMkLst>
        </pc:spChg>
        <pc:spChg chg="del">
          <ac:chgData name="김대겸" userId="cd555618-895f-4cc2-bf3c-849d16c9e64e" providerId="ADAL" clId="{E6213CE9-5C01-4A97-BCF3-0672754EF609}" dt="2023-02-16T10:32:50.965" v="806" actId="478"/>
          <ac:spMkLst>
            <pc:docMk/>
            <pc:sldMk cId="965482214" sldId="675"/>
            <ac:spMk id="8" creationId="{7C925F1A-B1BB-3C03-B849-6627D3EE3243}"/>
          </ac:spMkLst>
        </pc:spChg>
        <pc:spChg chg="add del mod">
          <ac:chgData name="김대겸" userId="cd555618-895f-4cc2-bf3c-849d16c9e64e" providerId="ADAL" clId="{E6213CE9-5C01-4A97-BCF3-0672754EF609}" dt="2023-02-16T10:33:51.710" v="841" actId="478"/>
          <ac:spMkLst>
            <pc:docMk/>
            <pc:sldMk cId="965482214" sldId="675"/>
            <ac:spMk id="10" creationId="{FB967AE3-B402-869B-D76F-9C302A37BD57}"/>
          </ac:spMkLst>
        </pc:spChg>
        <pc:spChg chg="del">
          <ac:chgData name="김대겸" userId="cd555618-895f-4cc2-bf3c-849d16c9e64e" providerId="ADAL" clId="{E6213CE9-5C01-4A97-BCF3-0672754EF609}" dt="2023-02-16T10:32:50.965" v="806" actId="478"/>
          <ac:spMkLst>
            <pc:docMk/>
            <pc:sldMk cId="965482214" sldId="675"/>
            <ac:spMk id="11" creationId="{7811A714-B3D2-0A28-BC89-D78220BA7499}"/>
          </ac:spMkLst>
        </pc:spChg>
        <pc:spChg chg="del">
          <ac:chgData name="김대겸" userId="cd555618-895f-4cc2-bf3c-849d16c9e64e" providerId="ADAL" clId="{E6213CE9-5C01-4A97-BCF3-0672754EF609}" dt="2023-02-16T10:32:50.965" v="806" actId="478"/>
          <ac:spMkLst>
            <pc:docMk/>
            <pc:sldMk cId="965482214" sldId="675"/>
            <ac:spMk id="12" creationId="{B640DC26-5B70-E3B6-A606-5C0B65DF87BF}"/>
          </ac:spMkLst>
        </pc:spChg>
        <pc:spChg chg="del">
          <ac:chgData name="김대겸" userId="cd555618-895f-4cc2-bf3c-849d16c9e64e" providerId="ADAL" clId="{E6213CE9-5C01-4A97-BCF3-0672754EF609}" dt="2023-02-16T10:32:50.965" v="806" actId="478"/>
          <ac:spMkLst>
            <pc:docMk/>
            <pc:sldMk cId="965482214" sldId="675"/>
            <ac:spMk id="13" creationId="{39F0A3AC-496D-D554-B7BF-462D911BB779}"/>
          </ac:spMkLst>
        </pc:spChg>
        <pc:spChg chg="del">
          <ac:chgData name="김대겸" userId="cd555618-895f-4cc2-bf3c-849d16c9e64e" providerId="ADAL" clId="{E6213CE9-5C01-4A97-BCF3-0672754EF609}" dt="2023-02-16T10:32:50.965" v="806" actId="478"/>
          <ac:spMkLst>
            <pc:docMk/>
            <pc:sldMk cId="965482214" sldId="675"/>
            <ac:spMk id="14" creationId="{1EB4A224-1D9C-AADC-73EB-CDDC770B8321}"/>
          </ac:spMkLst>
        </pc:spChg>
        <pc:spChg chg="del">
          <ac:chgData name="김대겸" userId="cd555618-895f-4cc2-bf3c-849d16c9e64e" providerId="ADAL" clId="{E6213CE9-5C01-4A97-BCF3-0672754EF609}" dt="2023-02-16T10:32:50.965" v="806" actId="478"/>
          <ac:spMkLst>
            <pc:docMk/>
            <pc:sldMk cId="965482214" sldId="675"/>
            <ac:spMk id="16" creationId="{6645B799-F9A7-D76A-6855-9190056173D7}"/>
          </ac:spMkLst>
        </pc:spChg>
        <pc:spChg chg="del">
          <ac:chgData name="김대겸" userId="cd555618-895f-4cc2-bf3c-849d16c9e64e" providerId="ADAL" clId="{E6213CE9-5C01-4A97-BCF3-0672754EF609}" dt="2023-02-16T10:32:50.965" v="806" actId="478"/>
          <ac:spMkLst>
            <pc:docMk/>
            <pc:sldMk cId="965482214" sldId="675"/>
            <ac:spMk id="17" creationId="{E7A1E1D4-66A6-CEE0-500C-285A0808DEAD}"/>
          </ac:spMkLst>
        </pc:spChg>
        <pc:spChg chg="del">
          <ac:chgData name="김대겸" userId="cd555618-895f-4cc2-bf3c-849d16c9e64e" providerId="ADAL" clId="{E6213CE9-5C01-4A97-BCF3-0672754EF609}" dt="2023-02-16T10:32:50.965" v="806" actId="478"/>
          <ac:spMkLst>
            <pc:docMk/>
            <pc:sldMk cId="965482214" sldId="675"/>
            <ac:spMk id="20" creationId="{F58CECE7-CEEA-8317-7605-760B730BB69F}"/>
          </ac:spMkLst>
        </pc:spChg>
        <pc:spChg chg="del">
          <ac:chgData name="김대겸" userId="cd555618-895f-4cc2-bf3c-849d16c9e64e" providerId="ADAL" clId="{E6213CE9-5C01-4A97-BCF3-0672754EF609}" dt="2023-02-16T10:32:50.965" v="806" actId="478"/>
          <ac:spMkLst>
            <pc:docMk/>
            <pc:sldMk cId="965482214" sldId="675"/>
            <ac:spMk id="21" creationId="{FF0F8CAB-264C-BC1F-FD38-E86E7E14ADAC}"/>
          </ac:spMkLst>
        </pc:spChg>
        <pc:spChg chg="add mod">
          <ac:chgData name="김대겸" userId="cd555618-895f-4cc2-bf3c-849d16c9e64e" providerId="ADAL" clId="{E6213CE9-5C01-4A97-BCF3-0672754EF609}" dt="2023-02-16T10:35:01.257" v="865" actId="14100"/>
          <ac:spMkLst>
            <pc:docMk/>
            <pc:sldMk cId="965482214" sldId="675"/>
            <ac:spMk id="26" creationId="{78C383BB-494D-2A91-FFFB-DA669268515F}"/>
          </ac:spMkLst>
        </pc:spChg>
        <pc:spChg chg="add mod">
          <ac:chgData name="김대겸" userId="cd555618-895f-4cc2-bf3c-849d16c9e64e" providerId="ADAL" clId="{E6213CE9-5C01-4A97-BCF3-0672754EF609}" dt="2023-02-16T10:35:11" v="868" actId="14100"/>
          <ac:spMkLst>
            <pc:docMk/>
            <pc:sldMk cId="965482214" sldId="675"/>
            <ac:spMk id="27" creationId="{9BA6125C-3BDE-84B4-854D-89FF0BEBA84C}"/>
          </ac:spMkLst>
        </pc:spChg>
        <pc:spChg chg="add mod">
          <ac:chgData name="김대겸" userId="cd555618-895f-4cc2-bf3c-849d16c9e64e" providerId="ADAL" clId="{E6213CE9-5C01-4A97-BCF3-0672754EF609}" dt="2023-02-16T10:35:35.735" v="876" actId="1076"/>
          <ac:spMkLst>
            <pc:docMk/>
            <pc:sldMk cId="965482214" sldId="675"/>
            <ac:spMk id="28" creationId="{440842AD-85C0-4E8C-29F6-0591C2BB3728}"/>
          </ac:spMkLst>
        </pc:spChg>
        <pc:spChg chg="add mod">
          <ac:chgData name="김대겸" userId="cd555618-895f-4cc2-bf3c-849d16c9e64e" providerId="ADAL" clId="{E6213CE9-5C01-4A97-BCF3-0672754EF609}" dt="2023-02-16T10:35:41.712" v="879" actId="14100"/>
          <ac:spMkLst>
            <pc:docMk/>
            <pc:sldMk cId="965482214" sldId="675"/>
            <ac:spMk id="29" creationId="{13B50348-73F3-64A1-CABB-A92E75FB3444}"/>
          </ac:spMkLst>
        </pc:spChg>
        <pc:spChg chg="add mod">
          <ac:chgData name="김대겸" userId="cd555618-895f-4cc2-bf3c-849d16c9e64e" providerId="ADAL" clId="{E6213CE9-5C01-4A97-BCF3-0672754EF609}" dt="2023-02-16T10:35:49.286" v="882" actId="14100"/>
          <ac:spMkLst>
            <pc:docMk/>
            <pc:sldMk cId="965482214" sldId="675"/>
            <ac:spMk id="30" creationId="{4022A24B-832B-E60F-987D-3D4248B8AB51}"/>
          </ac:spMkLst>
        </pc:spChg>
        <pc:spChg chg="add del mod">
          <ac:chgData name="김대겸" userId="cd555618-895f-4cc2-bf3c-849d16c9e64e" providerId="ADAL" clId="{E6213CE9-5C01-4A97-BCF3-0672754EF609}" dt="2023-02-16T10:43:05.826" v="1117" actId="21"/>
          <ac:spMkLst>
            <pc:docMk/>
            <pc:sldMk cId="965482214" sldId="675"/>
            <ac:spMk id="33" creationId="{2DADBA7C-7AC0-2935-37B6-F85B457E1FE7}"/>
          </ac:spMkLst>
        </pc:spChg>
        <pc:spChg chg="add del mod">
          <ac:chgData name="김대겸" userId="cd555618-895f-4cc2-bf3c-849d16c9e64e" providerId="ADAL" clId="{E6213CE9-5C01-4A97-BCF3-0672754EF609}" dt="2023-02-16T10:43:05.826" v="1117" actId="21"/>
          <ac:spMkLst>
            <pc:docMk/>
            <pc:sldMk cId="965482214" sldId="675"/>
            <ac:spMk id="34" creationId="{F748D95F-7745-1289-C6EA-33639884D024}"/>
          </ac:spMkLst>
        </pc:spChg>
        <pc:spChg chg="add del mod">
          <ac:chgData name="김대겸" userId="cd555618-895f-4cc2-bf3c-849d16c9e64e" providerId="ADAL" clId="{E6213CE9-5C01-4A97-BCF3-0672754EF609}" dt="2023-02-16T10:43:05.826" v="1117" actId="21"/>
          <ac:spMkLst>
            <pc:docMk/>
            <pc:sldMk cId="965482214" sldId="675"/>
            <ac:spMk id="35" creationId="{4FA79BF9-9DFD-12A0-8FFE-8453CD8FBD8F}"/>
          </ac:spMkLst>
        </pc:spChg>
        <pc:picChg chg="del">
          <ac:chgData name="김대겸" userId="cd555618-895f-4cc2-bf3c-849d16c9e64e" providerId="ADAL" clId="{E6213CE9-5C01-4A97-BCF3-0672754EF609}" dt="2023-02-16T10:32:50.965" v="806" actId="478"/>
          <ac:picMkLst>
            <pc:docMk/>
            <pc:sldMk cId="965482214" sldId="675"/>
            <ac:picMk id="5" creationId="{5438FB7C-B075-1AB1-46CE-87799ABE3F53}"/>
          </ac:picMkLst>
        </pc:picChg>
        <pc:picChg chg="add mod">
          <ac:chgData name="김대겸" userId="cd555618-895f-4cc2-bf3c-849d16c9e64e" providerId="ADAL" clId="{E6213CE9-5C01-4A97-BCF3-0672754EF609}" dt="2023-02-16T10:35:32.111" v="875" actId="1076"/>
          <ac:picMkLst>
            <pc:docMk/>
            <pc:sldMk cId="965482214" sldId="675"/>
            <ac:picMk id="6" creationId="{48BB053C-BD2B-FA00-99E0-29BD37ABBB10}"/>
          </ac:picMkLst>
        </pc:picChg>
        <pc:picChg chg="add mod">
          <ac:chgData name="김대겸" userId="cd555618-895f-4cc2-bf3c-849d16c9e64e" providerId="ADAL" clId="{E6213CE9-5C01-4A97-BCF3-0672754EF609}" dt="2023-02-16T10:34:43.227" v="862" actId="1076"/>
          <ac:picMkLst>
            <pc:docMk/>
            <pc:sldMk cId="965482214" sldId="675"/>
            <ac:picMk id="25" creationId="{4C2CCCCD-F90C-47E1-7A2B-B95839FDB022}"/>
          </ac:picMkLst>
        </pc:picChg>
        <pc:picChg chg="add del mod">
          <ac:chgData name="김대겸" userId="cd555618-895f-4cc2-bf3c-849d16c9e64e" providerId="ADAL" clId="{E6213CE9-5C01-4A97-BCF3-0672754EF609}" dt="2023-02-16T10:43:05.826" v="1117" actId="21"/>
          <ac:picMkLst>
            <pc:docMk/>
            <pc:sldMk cId="965482214" sldId="675"/>
            <ac:picMk id="32" creationId="{C91D7A26-32FE-609D-62E8-EFCAED1648A8}"/>
          </ac:picMkLst>
        </pc:picChg>
        <pc:cxnChg chg="add del mod">
          <ac:chgData name="김대겸" userId="cd555618-895f-4cc2-bf3c-849d16c9e64e" providerId="ADAL" clId="{E6213CE9-5C01-4A97-BCF3-0672754EF609}" dt="2023-02-16T10:33:51.710" v="841" actId="478"/>
          <ac:cxnSpMkLst>
            <pc:docMk/>
            <pc:sldMk cId="965482214" sldId="675"/>
            <ac:cxnSpMk id="9" creationId="{F3DED7CD-D0A5-63EA-4591-D1B8ABA033F6}"/>
          </ac:cxnSpMkLst>
        </pc:cxnChg>
      </pc:sldChg>
      <pc:sldChg chg="del">
        <pc:chgData name="김대겸" userId="cd555618-895f-4cc2-bf3c-849d16c9e64e" providerId="ADAL" clId="{E6213CE9-5C01-4A97-BCF3-0672754EF609}" dt="2023-02-16T10:32:21.073" v="795" actId="47"/>
        <pc:sldMkLst>
          <pc:docMk/>
          <pc:sldMk cId="2844188716" sldId="675"/>
        </pc:sldMkLst>
      </pc:sldChg>
      <pc:sldChg chg="del">
        <pc:chgData name="김대겸" userId="cd555618-895f-4cc2-bf3c-849d16c9e64e" providerId="ADAL" clId="{E6213CE9-5C01-4A97-BCF3-0672754EF609}" dt="2023-02-16T10:32:21.671" v="796" actId="47"/>
        <pc:sldMkLst>
          <pc:docMk/>
          <pc:sldMk cId="525203668" sldId="676"/>
        </pc:sldMkLst>
      </pc:sldChg>
      <pc:sldChg chg="addSp delSp modSp add mod">
        <pc:chgData name="김대겸" userId="cd555618-895f-4cc2-bf3c-849d16c9e64e" providerId="ADAL" clId="{E6213CE9-5C01-4A97-BCF3-0672754EF609}" dt="2023-02-16T10:45:51.121" v="1184" actId="478"/>
        <pc:sldMkLst>
          <pc:docMk/>
          <pc:sldMk cId="2145996325" sldId="676"/>
        </pc:sldMkLst>
        <pc:spChg chg="del">
          <ac:chgData name="김대겸" userId="cd555618-895f-4cc2-bf3c-849d16c9e64e" providerId="ADAL" clId="{E6213CE9-5C01-4A97-BCF3-0672754EF609}" dt="2023-02-16T10:37:10.511" v="903" actId="478"/>
          <ac:spMkLst>
            <pc:docMk/>
            <pc:sldMk cId="2145996325" sldId="676"/>
            <ac:spMk id="7" creationId="{CE59583C-A59D-1F41-F496-E2FE96ED3804}"/>
          </ac:spMkLst>
        </pc:spChg>
        <pc:spChg chg="add mod">
          <ac:chgData name="김대겸" userId="cd555618-895f-4cc2-bf3c-849d16c9e64e" providerId="ADAL" clId="{E6213CE9-5C01-4A97-BCF3-0672754EF609}" dt="2023-02-16T10:37:39.834" v="911" actId="14100"/>
          <ac:spMkLst>
            <pc:docMk/>
            <pc:sldMk cId="2145996325" sldId="676"/>
            <ac:spMk id="8" creationId="{79410ED1-0C1D-B6D6-AFE0-C1F5C296C122}"/>
          </ac:spMkLst>
        </pc:spChg>
        <pc:spChg chg="add mod">
          <ac:chgData name="김대겸" userId="cd555618-895f-4cc2-bf3c-849d16c9e64e" providerId="ADAL" clId="{E6213CE9-5C01-4A97-BCF3-0672754EF609}" dt="2023-02-16T10:43:35.017" v="1129" actId="1036"/>
          <ac:spMkLst>
            <pc:docMk/>
            <pc:sldMk cId="2145996325" sldId="676"/>
            <ac:spMk id="9" creationId="{5E26B24E-E5BD-6842-6CBA-F52F86D63740}"/>
          </ac:spMkLst>
        </pc:spChg>
        <pc:spChg chg="add del mod">
          <ac:chgData name="김대겸" userId="cd555618-895f-4cc2-bf3c-849d16c9e64e" providerId="ADAL" clId="{E6213CE9-5C01-4A97-BCF3-0672754EF609}" dt="2023-02-16T10:45:51.121" v="1184" actId="478"/>
          <ac:spMkLst>
            <pc:docMk/>
            <pc:sldMk cId="2145996325" sldId="676"/>
            <ac:spMk id="10" creationId="{0382EDD0-979D-AD87-ADCC-E2D16A3AA999}"/>
          </ac:spMkLst>
        </pc:spChg>
        <pc:spChg chg="add del mod">
          <ac:chgData name="김대겸" userId="cd555618-895f-4cc2-bf3c-849d16c9e64e" providerId="ADAL" clId="{E6213CE9-5C01-4A97-BCF3-0672754EF609}" dt="2023-02-16T10:45:51.121" v="1184" actId="478"/>
          <ac:spMkLst>
            <pc:docMk/>
            <pc:sldMk cId="2145996325" sldId="676"/>
            <ac:spMk id="11" creationId="{17E21136-A211-7FA9-B0B2-CF8C27422639}"/>
          </ac:spMkLst>
        </pc:spChg>
        <pc:spChg chg="add mod">
          <ac:chgData name="김대겸" userId="cd555618-895f-4cc2-bf3c-849d16c9e64e" providerId="ADAL" clId="{E6213CE9-5C01-4A97-BCF3-0672754EF609}" dt="2023-02-16T10:45:42.369" v="1181" actId="1076"/>
          <ac:spMkLst>
            <pc:docMk/>
            <pc:sldMk cId="2145996325" sldId="676"/>
            <ac:spMk id="12" creationId="{6037828F-FA21-F3B7-551D-0B7C0E56ED96}"/>
          </ac:spMkLst>
        </pc:spChg>
        <pc:spChg chg="add mod">
          <ac:chgData name="김대겸" userId="cd555618-895f-4cc2-bf3c-849d16c9e64e" providerId="ADAL" clId="{E6213CE9-5C01-4A97-BCF3-0672754EF609}" dt="2023-02-16T10:43:35.017" v="1129" actId="1036"/>
          <ac:spMkLst>
            <pc:docMk/>
            <pc:sldMk cId="2145996325" sldId="676"/>
            <ac:spMk id="13" creationId="{D04382AA-4F90-423F-1088-66E924A9AD04}"/>
          </ac:spMkLst>
        </pc:spChg>
        <pc:spChg chg="add del mod">
          <ac:chgData name="김대겸" userId="cd555618-895f-4cc2-bf3c-849d16c9e64e" providerId="ADAL" clId="{E6213CE9-5C01-4A97-BCF3-0672754EF609}" dt="2023-02-16T10:45:51.121" v="1184" actId="478"/>
          <ac:spMkLst>
            <pc:docMk/>
            <pc:sldMk cId="2145996325" sldId="676"/>
            <ac:spMk id="19" creationId="{75F8F829-2B7B-FFF5-0E36-622E033069D1}"/>
          </ac:spMkLst>
        </pc:spChg>
        <pc:spChg chg="add mod">
          <ac:chgData name="김대겸" userId="cd555618-895f-4cc2-bf3c-849d16c9e64e" providerId="ADAL" clId="{E6213CE9-5C01-4A97-BCF3-0672754EF609}" dt="2023-02-16T10:45:23.011" v="1173" actId="20577"/>
          <ac:spMkLst>
            <pc:docMk/>
            <pc:sldMk cId="2145996325" sldId="676"/>
            <ac:spMk id="20" creationId="{D11CD214-57BA-563D-B2FE-F808FBCC4FA5}"/>
          </ac:spMkLst>
        </pc:spChg>
        <pc:spChg chg="add del mod">
          <ac:chgData name="김대겸" userId="cd555618-895f-4cc2-bf3c-849d16c9e64e" providerId="ADAL" clId="{E6213CE9-5C01-4A97-BCF3-0672754EF609}" dt="2023-02-16T10:41:39.299" v="1082"/>
          <ac:spMkLst>
            <pc:docMk/>
            <pc:sldMk cId="2145996325" sldId="676"/>
            <ac:spMk id="23" creationId="{6C4A4E78-D76D-A395-90EF-40D29D2AC597}"/>
          </ac:spMkLst>
        </pc:spChg>
        <pc:spChg chg="add mod">
          <ac:chgData name="김대겸" userId="cd555618-895f-4cc2-bf3c-849d16c9e64e" providerId="ADAL" clId="{E6213CE9-5C01-4A97-BCF3-0672754EF609}" dt="2023-02-16T10:41:38.562" v="1080"/>
          <ac:spMkLst>
            <pc:docMk/>
            <pc:sldMk cId="2145996325" sldId="676"/>
            <ac:spMk id="24" creationId="{EE722073-AC0C-4618-DB17-2AC89FA247C7}"/>
          </ac:spMkLst>
        </pc:spChg>
        <pc:spChg chg="del">
          <ac:chgData name="김대겸" userId="cd555618-895f-4cc2-bf3c-849d16c9e64e" providerId="ADAL" clId="{E6213CE9-5C01-4A97-BCF3-0672754EF609}" dt="2023-02-16T10:37:10.511" v="903" actId="478"/>
          <ac:spMkLst>
            <pc:docMk/>
            <pc:sldMk cId="2145996325" sldId="676"/>
            <ac:spMk id="26" creationId="{78C383BB-494D-2A91-FFFB-DA669268515F}"/>
          </ac:spMkLst>
        </pc:spChg>
        <pc:spChg chg="del">
          <ac:chgData name="김대겸" userId="cd555618-895f-4cc2-bf3c-849d16c9e64e" providerId="ADAL" clId="{E6213CE9-5C01-4A97-BCF3-0672754EF609}" dt="2023-02-16T10:37:10.511" v="903" actId="478"/>
          <ac:spMkLst>
            <pc:docMk/>
            <pc:sldMk cId="2145996325" sldId="676"/>
            <ac:spMk id="27" creationId="{9BA6125C-3BDE-84B4-854D-89FF0BEBA84C}"/>
          </ac:spMkLst>
        </pc:spChg>
        <pc:spChg chg="del">
          <ac:chgData name="김대겸" userId="cd555618-895f-4cc2-bf3c-849d16c9e64e" providerId="ADAL" clId="{E6213CE9-5C01-4A97-BCF3-0672754EF609}" dt="2023-02-16T10:37:10.511" v="903" actId="478"/>
          <ac:spMkLst>
            <pc:docMk/>
            <pc:sldMk cId="2145996325" sldId="676"/>
            <ac:spMk id="28" creationId="{440842AD-85C0-4E8C-29F6-0591C2BB3728}"/>
          </ac:spMkLst>
        </pc:spChg>
        <pc:spChg chg="del">
          <ac:chgData name="김대겸" userId="cd555618-895f-4cc2-bf3c-849d16c9e64e" providerId="ADAL" clId="{E6213CE9-5C01-4A97-BCF3-0672754EF609}" dt="2023-02-16T10:37:10.511" v="903" actId="478"/>
          <ac:spMkLst>
            <pc:docMk/>
            <pc:sldMk cId="2145996325" sldId="676"/>
            <ac:spMk id="29" creationId="{13B50348-73F3-64A1-CABB-A92E75FB3444}"/>
          </ac:spMkLst>
        </pc:spChg>
        <pc:spChg chg="del">
          <ac:chgData name="김대겸" userId="cd555618-895f-4cc2-bf3c-849d16c9e64e" providerId="ADAL" clId="{E6213CE9-5C01-4A97-BCF3-0672754EF609}" dt="2023-02-16T10:37:10.511" v="903" actId="478"/>
          <ac:spMkLst>
            <pc:docMk/>
            <pc:sldMk cId="2145996325" sldId="676"/>
            <ac:spMk id="30" creationId="{4022A24B-832B-E60F-987D-3D4248B8AB51}"/>
          </ac:spMkLst>
        </pc:spChg>
        <pc:spChg chg="add mod">
          <ac:chgData name="김대겸" userId="cd555618-895f-4cc2-bf3c-849d16c9e64e" providerId="ADAL" clId="{E6213CE9-5C01-4A97-BCF3-0672754EF609}" dt="2023-02-16T10:43:35.017" v="1129" actId="1036"/>
          <ac:spMkLst>
            <pc:docMk/>
            <pc:sldMk cId="2145996325" sldId="676"/>
            <ac:spMk id="31" creationId="{9ABADD05-9893-1F51-7316-EAAF7870E15A}"/>
          </ac:spMkLst>
        </pc:spChg>
        <pc:spChg chg="del">
          <ac:chgData name="김대겸" userId="cd555618-895f-4cc2-bf3c-849d16c9e64e" providerId="ADAL" clId="{E6213CE9-5C01-4A97-BCF3-0672754EF609}" dt="2023-02-16T10:37:10.511" v="903" actId="478"/>
          <ac:spMkLst>
            <pc:docMk/>
            <pc:sldMk cId="2145996325" sldId="676"/>
            <ac:spMk id="33" creationId="{2DADBA7C-7AC0-2935-37B6-F85B457E1FE7}"/>
          </ac:spMkLst>
        </pc:spChg>
        <pc:spChg chg="del">
          <ac:chgData name="김대겸" userId="cd555618-895f-4cc2-bf3c-849d16c9e64e" providerId="ADAL" clId="{E6213CE9-5C01-4A97-BCF3-0672754EF609}" dt="2023-02-16T10:37:10.511" v="903" actId="478"/>
          <ac:spMkLst>
            <pc:docMk/>
            <pc:sldMk cId="2145996325" sldId="676"/>
            <ac:spMk id="34" creationId="{F748D95F-7745-1289-C6EA-33639884D024}"/>
          </ac:spMkLst>
        </pc:spChg>
        <pc:spChg chg="add mod">
          <ac:chgData name="김대겸" userId="cd555618-895f-4cc2-bf3c-849d16c9e64e" providerId="ADAL" clId="{E6213CE9-5C01-4A97-BCF3-0672754EF609}" dt="2023-02-16T10:43:35.017" v="1129" actId="1036"/>
          <ac:spMkLst>
            <pc:docMk/>
            <pc:sldMk cId="2145996325" sldId="676"/>
            <ac:spMk id="36" creationId="{4E0BD8C7-D192-0A44-64DF-EE11BC59F3DA}"/>
          </ac:spMkLst>
        </pc:spChg>
        <pc:spChg chg="add mod">
          <ac:chgData name="김대겸" userId="cd555618-895f-4cc2-bf3c-849d16c9e64e" providerId="ADAL" clId="{E6213CE9-5C01-4A97-BCF3-0672754EF609}" dt="2023-02-16T10:43:35.017" v="1129" actId="1036"/>
          <ac:spMkLst>
            <pc:docMk/>
            <pc:sldMk cId="2145996325" sldId="676"/>
            <ac:spMk id="38" creationId="{DE3EDC59-34D3-5444-E5E1-2965BA8C7892}"/>
          </ac:spMkLst>
        </pc:spChg>
        <pc:spChg chg="add del mod">
          <ac:chgData name="김대겸" userId="cd555618-895f-4cc2-bf3c-849d16c9e64e" providerId="ADAL" clId="{E6213CE9-5C01-4A97-BCF3-0672754EF609}" dt="2023-02-16T10:45:19.009" v="1170" actId="478"/>
          <ac:spMkLst>
            <pc:docMk/>
            <pc:sldMk cId="2145996325" sldId="676"/>
            <ac:spMk id="40" creationId="{335AEBF7-F7F8-48FD-8972-E83D5348D86F}"/>
          </ac:spMkLst>
        </pc:spChg>
        <pc:spChg chg="add mod">
          <ac:chgData name="김대겸" userId="cd555618-895f-4cc2-bf3c-849d16c9e64e" providerId="ADAL" clId="{E6213CE9-5C01-4A97-BCF3-0672754EF609}" dt="2023-02-16T10:43:35.017" v="1129" actId="1036"/>
          <ac:spMkLst>
            <pc:docMk/>
            <pc:sldMk cId="2145996325" sldId="676"/>
            <ac:spMk id="42" creationId="{D4B14985-AD64-AC8A-A68F-DE44FBA91649}"/>
          </ac:spMkLst>
        </pc:spChg>
        <pc:spChg chg="add mod">
          <ac:chgData name="김대겸" userId="cd555618-895f-4cc2-bf3c-849d16c9e64e" providerId="ADAL" clId="{E6213CE9-5C01-4A97-BCF3-0672754EF609}" dt="2023-02-16T10:43:35.017" v="1129" actId="1036"/>
          <ac:spMkLst>
            <pc:docMk/>
            <pc:sldMk cId="2145996325" sldId="676"/>
            <ac:spMk id="43" creationId="{4683B02D-7627-586F-50F4-EEAB9272E9E6}"/>
          </ac:spMkLst>
        </pc:spChg>
        <pc:spChg chg="add del mod">
          <ac:chgData name="김대겸" userId="cd555618-895f-4cc2-bf3c-849d16c9e64e" providerId="ADAL" clId="{E6213CE9-5C01-4A97-BCF3-0672754EF609}" dt="2023-02-16T10:43:05.409" v="1116"/>
          <ac:spMkLst>
            <pc:docMk/>
            <pc:sldMk cId="2145996325" sldId="676"/>
            <ac:spMk id="45" creationId="{FB704AFB-1ADB-9096-B716-94DE3D236F9E}"/>
          </ac:spMkLst>
        </pc:spChg>
        <pc:spChg chg="add del mod">
          <ac:chgData name="김대겸" userId="cd555618-895f-4cc2-bf3c-849d16c9e64e" providerId="ADAL" clId="{E6213CE9-5C01-4A97-BCF3-0672754EF609}" dt="2023-02-16T10:43:05.409" v="1116"/>
          <ac:spMkLst>
            <pc:docMk/>
            <pc:sldMk cId="2145996325" sldId="676"/>
            <ac:spMk id="46" creationId="{4588C5DD-F013-E27C-CB99-F658381CC33B}"/>
          </ac:spMkLst>
        </pc:spChg>
        <pc:spChg chg="add del mod">
          <ac:chgData name="김대겸" userId="cd555618-895f-4cc2-bf3c-849d16c9e64e" providerId="ADAL" clId="{E6213CE9-5C01-4A97-BCF3-0672754EF609}" dt="2023-02-16T10:43:05.409" v="1116"/>
          <ac:spMkLst>
            <pc:docMk/>
            <pc:sldMk cId="2145996325" sldId="676"/>
            <ac:spMk id="47" creationId="{7D7C5104-2F14-5417-23B9-7FC3547BF178}"/>
          </ac:spMkLst>
        </pc:spChg>
        <pc:spChg chg="add mod">
          <ac:chgData name="김대겸" userId="cd555618-895f-4cc2-bf3c-849d16c9e64e" providerId="ADAL" clId="{E6213CE9-5C01-4A97-BCF3-0672754EF609}" dt="2023-02-16T10:45:26.794" v="1176" actId="1035"/>
          <ac:spMkLst>
            <pc:docMk/>
            <pc:sldMk cId="2145996325" sldId="676"/>
            <ac:spMk id="49" creationId="{FF4C8C8C-183A-BCC8-73B3-B08E80515C57}"/>
          </ac:spMkLst>
        </pc:spChg>
        <pc:spChg chg="add mod">
          <ac:chgData name="김대겸" userId="cd555618-895f-4cc2-bf3c-849d16c9e64e" providerId="ADAL" clId="{E6213CE9-5C01-4A97-BCF3-0672754EF609}" dt="2023-02-16T10:45:26.794" v="1176" actId="1035"/>
          <ac:spMkLst>
            <pc:docMk/>
            <pc:sldMk cId="2145996325" sldId="676"/>
            <ac:spMk id="50" creationId="{D70DA6A7-C885-5889-2ED8-3F6AF6F9E0A8}"/>
          </ac:spMkLst>
        </pc:spChg>
        <pc:spChg chg="add mod">
          <ac:chgData name="김대겸" userId="cd555618-895f-4cc2-bf3c-849d16c9e64e" providerId="ADAL" clId="{E6213CE9-5C01-4A97-BCF3-0672754EF609}" dt="2023-02-16T10:43:46.974" v="1147" actId="14100"/>
          <ac:spMkLst>
            <pc:docMk/>
            <pc:sldMk cId="2145996325" sldId="676"/>
            <ac:spMk id="51" creationId="{01DAFBE6-2DEA-BEDE-A732-15A594A69CED}"/>
          </ac:spMkLst>
        </pc:spChg>
        <pc:spChg chg="add mod">
          <ac:chgData name="김대겸" userId="cd555618-895f-4cc2-bf3c-849d16c9e64e" providerId="ADAL" clId="{E6213CE9-5C01-4A97-BCF3-0672754EF609}" dt="2023-02-16T10:43:53.794" v="1155" actId="20577"/>
          <ac:spMkLst>
            <pc:docMk/>
            <pc:sldMk cId="2145996325" sldId="676"/>
            <ac:spMk id="52" creationId="{A26AEA34-9D59-16FE-66D8-39D4EAF60F23}"/>
          </ac:spMkLst>
        </pc:spChg>
        <pc:spChg chg="add mod">
          <ac:chgData name="김대겸" userId="cd555618-895f-4cc2-bf3c-849d16c9e64e" providerId="ADAL" clId="{E6213CE9-5C01-4A97-BCF3-0672754EF609}" dt="2023-02-16T10:44:08.461" v="1163" actId="20577"/>
          <ac:spMkLst>
            <pc:docMk/>
            <pc:sldMk cId="2145996325" sldId="676"/>
            <ac:spMk id="53" creationId="{E08492B5-E908-8636-7C8D-FDBD2D15D9EC}"/>
          </ac:spMkLst>
        </pc:spChg>
        <pc:spChg chg="add mod">
          <ac:chgData name="김대겸" userId="cd555618-895f-4cc2-bf3c-849d16c9e64e" providerId="ADAL" clId="{E6213CE9-5C01-4A97-BCF3-0672754EF609}" dt="2023-02-16T10:44:09.977" v="1165" actId="20577"/>
          <ac:spMkLst>
            <pc:docMk/>
            <pc:sldMk cId="2145996325" sldId="676"/>
            <ac:spMk id="54" creationId="{4D9B45C4-A919-7260-B223-B9C7BB51C124}"/>
          </ac:spMkLst>
        </pc:spChg>
        <pc:spChg chg="add mod">
          <ac:chgData name="김대겸" userId="cd555618-895f-4cc2-bf3c-849d16c9e64e" providerId="ADAL" clId="{E6213CE9-5C01-4A97-BCF3-0672754EF609}" dt="2023-02-16T10:45:32.130" v="1178" actId="20577"/>
          <ac:spMkLst>
            <pc:docMk/>
            <pc:sldMk cId="2145996325" sldId="676"/>
            <ac:spMk id="55" creationId="{3AC8DD0D-F155-09D7-83C4-99A247C02574}"/>
          </ac:spMkLst>
        </pc:spChg>
        <pc:spChg chg="add mod">
          <ac:chgData name="김대겸" userId="cd555618-895f-4cc2-bf3c-849d16c9e64e" providerId="ADAL" clId="{E6213CE9-5C01-4A97-BCF3-0672754EF609}" dt="2023-02-16T10:45:34.289" v="1180" actId="20577"/>
          <ac:spMkLst>
            <pc:docMk/>
            <pc:sldMk cId="2145996325" sldId="676"/>
            <ac:spMk id="56" creationId="{370EA9A6-57DB-353E-0ABF-40C8688AD05E}"/>
          </ac:spMkLst>
        </pc:spChg>
        <pc:spChg chg="add del mod">
          <ac:chgData name="김대겸" userId="cd555618-895f-4cc2-bf3c-849d16c9e64e" providerId="ADAL" clId="{E6213CE9-5C01-4A97-BCF3-0672754EF609}" dt="2023-02-16T10:45:24.953" v="1174" actId="478"/>
          <ac:spMkLst>
            <pc:docMk/>
            <pc:sldMk cId="2145996325" sldId="676"/>
            <ac:spMk id="57" creationId="{CE25D212-5945-45FD-798A-AC7FCC152A10}"/>
          </ac:spMkLst>
        </pc:spChg>
        <pc:spChg chg="add mod">
          <ac:chgData name="김대겸" userId="cd555618-895f-4cc2-bf3c-849d16c9e64e" providerId="ADAL" clId="{E6213CE9-5C01-4A97-BCF3-0672754EF609}" dt="2023-02-16T10:44:21.975" v="1167" actId="1076"/>
          <ac:spMkLst>
            <pc:docMk/>
            <pc:sldMk cId="2145996325" sldId="676"/>
            <ac:spMk id="58" creationId="{0A520E88-2018-9E84-1333-66B40C556552}"/>
          </ac:spMkLst>
        </pc:spChg>
        <pc:spChg chg="add mod">
          <ac:chgData name="김대겸" userId="cd555618-895f-4cc2-bf3c-849d16c9e64e" providerId="ADAL" clId="{E6213CE9-5C01-4A97-BCF3-0672754EF609}" dt="2023-02-16T10:45:08.324" v="1169" actId="1076"/>
          <ac:spMkLst>
            <pc:docMk/>
            <pc:sldMk cId="2145996325" sldId="676"/>
            <ac:spMk id="59" creationId="{E06F8E28-0F47-5DC0-53AC-6E4128DA7AA5}"/>
          </ac:spMkLst>
        </pc:spChg>
        <pc:spChg chg="add mod">
          <ac:chgData name="김대겸" userId="cd555618-895f-4cc2-bf3c-849d16c9e64e" providerId="ADAL" clId="{E6213CE9-5C01-4A97-BCF3-0672754EF609}" dt="2023-02-16T10:45:49.133" v="1183" actId="1076"/>
          <ac:spMkLst>
            <pc:docMk/>
            <pc:sldMk cId="2145996325" sldId="676"/>
            <ac:spMk id="60" creationId="{25ABEA6A-15DB-02E6-D3D5-1F30DB67270A}"/>
          </ac:spMkLst>
        </pc:spChg>
        <pc:picChg chg="add mod">
          <ac:chgData name="김대겸" userId="cd555618-895f-4cc2-bf3c-849d16c9e64e" providerId="ADAL" clId="{E6213CE9-5C01-4A97-BCF3-0672754EF609}" dt="2023-02-16T10:37:18.522" v="906" actId="1076"/>
          <ac:picMkLst>
            <pc:docMk/>
            <pc:sldMk cId="2145996325" sldId="676"/>
            <ac:picMk id="5" creationId="{893CF77D-466C-D981-B14C-AEC08B2C389D}"/>
          </ac:picMkLst>
        </pc:picChg>
        <pc:picChg chg="del">
          <ac:chgData name="김대겸" userId="cd555618-895f-4cc2-bf3c-849d16c9e64e" providerId="ADAL" clId="{E6213CE9-5C01-4A97-BCF3-0672754EF609}" dt="2023-02-16T10:37:10.511" v="903" actId="478"/>
          <ac:picMkLst>
            <pc:docMk/>
            <pc:sldMk cId="2145996325" sldId="676"/>
            <ac:picMk id="6" creationId="{48BB053C-BD2B-FA00-99E0-29BD37ABBB10}"/>
          </ac:picMkLst>
        </pc:picChg>
        <pc:picChg chg="del">
          <ac:chgData name="김대겸" userId="cd555618-895f-4cc2-bf3c-849d16c9e64e" providerId="ADAL" clId="{E6213CE9-5C01-4A97-BCF3-0672754EF609}" dt="2023-02-16T10:37:10.511" v="903" actId="478"/>
          <ac:picMkLst>
            <pc:docMk/>
            <pc:sldMk cId="2145996325" sldId="676"/>
            <ac:picMk id="25" creationId="{4C2CCCCD-F90C-47E1-7A2B-B95839FDB022}"/>
          </ac:picMkLst>
        </pc:picChg>
        <pc:picChg chg="del">
          <ac:chgData name="김대겸" userId="cd555618-895f-4cc2-bf3c-849d16c9e64e" providerId="ADAL" clId="{E6213CE9-5C01-4A97-BCF3-0672754EF609}" dt="2023-02-16T10:37:10.511" v="903" actId="478"/>
          <ac:picMkLst>
            <pc:docMk/>
            <pc:sldMk cId="2145996325" sldId="676"/>
            <ac:picMk id="32" creationId="{C91D7A26-32FE-609D-62E8-EFCAED1648A8}"/>
          </ac:picMkLst>
        </pc:picChg>
        <pc:picChg chg="add del mod">
          <ac:chgData name="김대겸" userId="cd555618-895f-4cc2-bf3c-849d16c9e64e" providerId="ADAL" clId="{E6213CE9-5C01-4A97-BCF3-0672754EF609}" dt="2023-02-16T10:43:05.409" v="1116"/>
          <ac:picMkLst>
            <pc:docMk/>
            <pc:sldMk cId="2145996325" sldId="676"/>
            <ac:picMk id="44" creationId="{E203C90C-7246-7BF3-BE8B-ACC09C00BB8F}"/>
          </ac:picMkLst>
        </pc:picChg>
        <pc:picChg chg="add mod">
          <ac:chgData name="김대겸" userId="cd555618-895f-4cc2-bf3c-849d16c9e64e" providerId="ADAL" clId="{E6213CE9-5C01-4A97-BCF3-0672754EF609}" dt="2023-02-16T10:45:26.794" v="1176" actId="1035"/>
          <ac:picMkLst>
            <pc:docMk/>
            <pc:sldMk cId="2145996325" sldId="676"/>
            <ac:picMk id="48" creationId="{3D7D1D78-B46E-931E-A011-E44E4322C911}"/>
          </ac:picMkLst>
        </pc:picChg>
        <pc:cxnChg chg="add mod">
          <ac:chgData name="김대겸" userId="cd555618-895f-4cc2-bf3c-849d16c9e64e" providerId="ADAL" clId="{E6213CE9-5C01-4A97-BCF3-0672754EF609}" dt="2023-02-16T10:43:35.017" v="1129" actId="1036"/>
          <ac:cxnSpMkLst>
            <pc:docMk/>
            <pc:sldMk cId="2145996325" sldId="676"/>
            <ac:cxnSpMk id="15" creationId="{566E00E0-D999-FB1F-337C-0D3541C22EF0}"/>
          </ac:cxnSpMkLst>
        </pc:cxnChg>
        <pc:cxnChg chg="add mod">
          <ac:chgData name="김대겸" userId="cd555618-895f-4cc2-bf3c-849d16c9e64e" providerId="ADAL" clId="{E6213CE9-5C01-4A97-BCF3-0672754EF609}" dt="2023-02-16T10:43:35.017" v="1129" actId="1036"/>
          <ac:cxnSpMkLst>
            <pc:docMk/>
            <pc:sldMk cId="2145996325" sldId="676"/>
            <ac:cxnSpMk id="35" creationId="{0208394E-D068-787A-5401-9AC6A49D1DCA}"/>
          </ac:cxnSpMkLst>
        </pc:cxnChg>
        <pc:cxnChg chg="add mod">
          <ac:chgData name="김대겸" userId="cd555618-895f-4cc2-bf3c-849d16c9e64e" providerId="ADAL" clId="{E6213CE9-5C01-4A97-BCF3-0672754EF609}" dt="2023-02-16T10:43:35.017" v="1129" actId="1036"/>
          <ac:cxnSpMkLst>
            <pc:docMk/>
            <pc:sldMk cId="2145996325" sldId="676"/>
            <ac:cxnSpMk id="37" creationId="{D1FE7BC6-0F76-D82D-8F60-FD3B5BE9F2CA}"/>
          </ac:cxnSpMkLst>
        </pc:cxnChg>
        <pc:cxnChg chg="add mod">
          <ac:chgData name="김대겸" userId="cd555618-895f-4cc2-bf3c-849d16c9e64e" providerId="ADAL" clId="{E6213CE9-5C01-4A97-BCF3-0672754EF609}" dt="2023-02-16T10:43:35.017" v="1129" actId="1036"/>
          <ac:cxnSpMkLst>
            <pc:docMk/>
            <pc:sldMk cId="2145996325" sldId="676"/>
            <ac:cxnSpMk id="39" creationId="{1046BFC3-AF08-919F-B1A4-58A9D6338020}"/>
          </ac:cxnSpMkLst>
        </pc:cxnChg>
        <pc:cxnChg chg="add del mod">
          <ac:chgData name="김대겸" userId="cd555618-895f-4cc2-bf3c-849d16c9e64e" providerId="ADAL" clId="{E6213CE9-5C01-4A97-BCF3-0672754EF609}" dt="2023-02-16T10:45:20.545" v="1171" actId="478"/>
          <ac:cxnSpMkLst>
            <pc:docMk/>
            <pc:sldMk cId="2145996325" sldId="676"/>
            <ac:cxnSpMk id="41" creationId="{5112007D-FE98-F639-DBFA-03834BC86B9F}"/>
          </ac:cxnSpMkLst>
        </pc:cxnChg>
      </pc:sldChg>
      <pc:sldChg chg="del">
        <pc:chgData name="김대겸" userId="cd555618-895f-4cc2-bf3c-849d16c9e64e" providerId="ADAL" clId="{E6213CE9-5C01-4A97-BCF3-0672754EF609}" dt="2023-02-16T10:32:22.498" v="798" actId="47"/>
        <pc:sldMkLst>
          <pc:docMk/>
          <pc:sldMk cId="1213750092" sldId="677"/>
        </pc:sldMkLst>
      </pc:sldChg>
      <pc:sldChg chg="del">
        <pc:chgData name="김대겸" userId="cd555618-895f-4cc2-bf3c-849d16c9e64e" providerId="ADAL" clId="{E6213CE9-5C01-4A97-BCF3-0672754EF609}" dt="2023-02-16T10:32:22.254" v="797" actId="47"/>
        <pc:sldMkLst>
          <pc:docMk/>
          <pc:sldMk cId="3924667083" sldId="67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483EE3-2E1C-674B-A9E9-48BEE4E0A16C}" type="datetimeFigureOut">
              <a:rPr kumimoji="1" lang="ko-KR" altLang="en-US" smtClean="0"/>
              <a:t>2023-02-16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0325F-D904-3B47-87EB-E102CE1F3E2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44242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0325F-D904-3B47-87EB-E102CE1F3E22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85772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375756" y="5085184"/>
            <a:ext cx="4392488" cy="55361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3485195" y="4232741"/>
            <a:ext cx="2173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광운대학교 로봇학과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Ubiquitous Network</a:t>
            </a:r>
            <a:r>
              <a:rPr lang="en-US" altLang="ko-KR" sz="1400" baseline="0" dirty="0">
                <a:solidFill>
                  <a:schemeClr val="bg1"/>
                </a:solidFill>
              </a:rPr>
              <a:t> Lab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07B6E372-1A6E-4D8A-A6AB-9F04F7C642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1888" y="6336865"/>
            <a:ext cx="1376362" cy="390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3247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20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110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1484784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6765279" cy="576064"/>
          </a:xfrm>
        </p:spPr>
        <p:txBody>
          <a:bodyPr>
            <a:no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6872783" y="44624"/>
            <a:ext cx="2173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/>
                </a:solidFill>
              </a:rPr>
              <a:t>Ubiquitous Network</a:t>
            </a:r>
            <a:r>
              <a:rPr lang="en-US" altLang="ko-KR" sz="1400" baseline="0" dirty="0">
                <a:solidFill>
                  <a:schemeClr val="bg1"/>
                </a:solidFill>
              </a:rPr>
              <a:t> Lab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4"/>
          </p:nvPr>
        </p:nvSpPr>
        <p:spPr>
          <a:xfrm>
            <a:off x="107503" y="836712"/>
            <a:ext cx="6765279" cy="504056"/>
          </a:xfrm>
        </p:spPr>
        <p:txBody>
          <a:bodyPr>
            <a:normAutofit/>
          </a:bodyPr>
          <a:lstStyle>
            <a:lvl1pPr marL="342900" indent="-342900">
              <a:buFont typeface="맑은 고딕" pitchFamily="50" charset="-127"/>
              <a:buChar char="-"/>
              <a:defRPr sz="1600">
                <a:solidFill>
                  <a:schemeClr val="bg1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pic>
        <p:nvPicPr>
          <p:cNvPr id="11" name="Picture 5">
            <a:extLst>
              <a:ext uri="{FF2B5EF4-FFF2-40B4-BE49-F238E27FC236}">
                <a16:creationId xmlns:a16="http://schemas.microsoft.com/office/drawing/2014/main" id="{94BAF0BC-AF4B-CC9D-9848-CDCF87AD7A4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74520"/>
            <a:ext cx="1376362" cy="390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5049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2148840"/>
            <a:ext cx="9144000" cy="23241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2629852"/>
            <a:ext cx="7772400" cy="1362075"/>
          </a:xfrm>
        </p:spPr>
        <p:txBody>
          <a:bodyPr anchor="ctr">
            <a:normAutofit/>
          </a:bodyPr>
          <a:lstStyle>
            <a:lvl1pPr algn="ctr">
              <a:defRPr sz="3200" b="0" cap="all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55BD38-34EC-E323-816A-4CF5802B674A}"/>
              </a:ext>
            </a:extLst>
          </p:cNvPr>
          <p:cNvSpPr txBox="1"/>
          <p:nvPr userDrawn="1"/>
        </p:nvSpPr>
        <p:spPr>
          <a:xfrm>
            <a:off x="6872783" y="44624"/>
            <a:ext cx="2173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254060"/>
                </a:solidFill>
              </a:rPr>
              <a:t>Ubiquitous Network</a:t>
            </a:r>
            <a:r>
              <a:rPr lang="en-US" altLang="ko-KR" sz="1400" baseline="0" dirty="0">
                <a:solidFill>
                  <a:srgbClr val="254060"/>
                </a:solidFill>
              </a:rPr>
              <a:t> Lab</a:t>
            </a:r>
            <a:endParaRPr lang="ko-KR" altLang="en-US" sz="1400" dirty="0">
              <a:solidFill>
                <a:srgbClr val="254060"/>
              </a:solidFill>
            </a:endParaRPr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1C3DA773-340F-1B66-9157-91A63307335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74520"/>
            <a:ext cx="1376362" cy="390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8015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409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98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208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804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731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929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28733-874D-48F8-93E4-3C99192ED6E1}" type="datetimeFigureOut">
              <a:rPr lang="ko-KR" altLang="en-US" smtClean="0"/>
              <a:pPr/>
              <a:t>2023-02-16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358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0A8A61-8AF9-8149-B1F5-1A81543E03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알고리즘 문제 풀이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886E6F-FE96-8941-82AD-4A10FEC6A8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/>
              <a:t>김대겸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76290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48387-57D9-1341-8EAC-7B55E33DD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알고리즘 문제 풀이</a:t>
            </a:r>
            <a:endParaRPr kumimoji="1"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13A557-3DB4-9146-8DD6-1CDB7C599F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ko-KR" altLang="en-US" dirty="0"/>
              <a:t>프렌즈 </a:t>
            </a:r>
            <a:r>
              <a:rPr kumimoji="1" lang="en-US" altLang="ko-KR" dirty="0"/>
              <a:t>4</a:t>
            </a:r>
            <a:r>
              <a:rPr kumimoji="1" lang="ko-KR" altLang="en-US" dirty="0"/>
              <a:t>블록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C0282DC-4F42-66BA-FFB3-F290A2A0A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73" y="1556792"/>
            <a:ext cx="5218514" cy="52292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1BA61F9-D333-9423-5D21-40473B6227CE}"/>
              </a:ext>
            </a:extLst>
          </p:cNvPr>
          <p:cNvSpPr/>
          <p:nvPr/>
        </p:nvSpPr>
        <p:spPr>
          <a:xfrm>
            <a:off x="143093" y="2492896"/>
            <a:ext cx="4248472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609E9D0-933D-629D-DEDF-AC2C040DC804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267329" y="2636912"/>
            <a:ext cx="1863394" cy="1087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7928A9-14A9-B5D3-4967-EF6DABE07145}"/>
              </a:ext>
            </a:extLst>
          </p:cNvPr>
          <p:cNvSpPr txBox="1"/>
          <p:nvPr/>
        </p:nvSpPr>
        <p:spPr>
          <a:xfrm>
            <a:off x="3052703" y="2745687"/>
            <a:ext cx="21560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좌측 상단을 기준으로 </a:t>
            </a:r>
            <a:r>
              <a:rPr lang="en-US" altLang="ko-KR" sz="1000" b="1" dirty="0"/>
              <a:t>2x2</a:t>
            </a:r>
            <a:r>
              <a:rPr lang="ko-KR" altLang="en-US" sz="1000" b="1" dirty="0"/>
              <a:t>를 탐색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1CAD3CD-0148-CCC8-3241-7659F9291499}"/>
              </a:ext>
            </a:extLst>
          </p:cNvPr>
          <p:cNvSpPr/>
          <p:nvPr/>
        </p:nvSpPr>
        <p:spPr>
          <a:xfrm>
            <a:off x="395536" y="4660348"/>
            <a:ext cx="2664296" cy="2088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AFBA0EE-0F35-172B-9A7F-ABA317D07C35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>
            <a:off x="1727684" y="4869159"/>
            <a:ext cx="1978120" cy="5007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50E1543-EC30-B26F-E019-3D289DACE253}"/>
              </a:ext>
            </a:extLst>
          </p:cNvPr>
          <p:cNvSpPr txBox="1"/>
          <p:nvPr/>
        </p:nvSpPr>
        <p:spPr>
          <a:xfrm>
            <a:off x="2627784" y="5369930"/>
            <a:ext cx="215603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겹치는 부분이 있을 수 있으므로 고려해야함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F3C5B176-D1C7-13A9-A64F-CB4DE2CD01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673"/>
          <a:stretch/>
        </p:blipFill>
        <p:spPr>
          <a:xfrm>
            <a:off x="5446266" y="2341668"/>
            <a:ext cx="3672408" cy="4444324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0205A0AF-A544-25CA-356C-F38377E7B3BC}"/>
              </a:ext>
            </a:extLst>
          </p:cNvPr>
          <p:cNvSpPr/>
          <p:nvPr/>
        </p:nvSpPr>
        <p:spPr>
          <a:xfrm>
            <a:off x="5435915" y="2335260"/>
            <a:ext cx="2952509" cy="1576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5F2CA8F-639C-56FC-0564-E051E92124DA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>
            <a:off x="6912170" y="2492896"/>
            <a:ext cx="1335513" cy="1440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F8CD24E-8226-7E80-FAAE-FA7F8A50D476}"/>
              </a:ext>
            </a:extLst>
          </p:cNvPr>
          <p:cNvSpPr txBox="1"/>
          <p:nvPr/>
        </p:nvSpPr>
        <p:spPr>
          <a:xfrm>
            <a:off x="7387218" y="2636912"/>
            <a:ext cx="172093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아래가 비었으면 내려오기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78B4B00-6E1C-A69B-4CBB-BFC2C9E9D4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1720" y="3035915"/>
            <a:ext cx="1817032" cy="1197149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5D476FF6-7B27-FD30-9DF4-53F15CF7F8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1720" y="4212995"/>
            <a:ext cx="3246510" cy="15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936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48387-57D9-1341-8EAC-7B55E33DD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알고리즘 문제 풀이</a:t>
            </a:r>
            <a:endParaRPr kumimoji="1"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13A557-3DB4-9146-8DD6-1CDB7C599F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ko-KR" altLang="en-US" dirty="0"/>
              <a:t>프렌즈 </a:t>
            </a:r>
            <a:r>
              <a:rPr kumimoji="1" lang="en-US" altLang="ko-KR" dirty="0"/>
              <a:t>4</a:t>
            </a:r>
            <a:r>
              <a:rPr kumimoji="1" lang="ko-KR" altLang="en-US" dirty="0"/>
              <a:t>블록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92E4E9-529A-9606-FD54-D1624A284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72" y="1611825"/>
            <a:ext cx="5908023" cy="351329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1BA61F9-D333-9423-5D21-40473B6227CE}"/>
              </a:ext>
            </a:extLst>
          </p:cNvPr>
          <p:cNvSpPr/>
          <p:nvPr/>
        </p:nvSpPr>
        <p:spPr>
          <a:xfrm>
            <a:off x="179512" y="3294984"/>
            <a:ext cx="3456383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609E9D0-933D-629D-DEDF-AC2C040DC804}"/>
              </a:ext>
            </a:extLst>
          </p:cNvPr>
          <p:cNvCxnSpPr>
            <a:cxnSpLocks/>
            <a:stCxn id="7" idx="0"/>
            <a:endCxn id="10" idx="2"/>
          </p:cNvCxnSpPr>
          <p:nvPr/>
        </p:nvCxnSpPr>
        <p:spPr>
          <a:xfrm flipH="1" flipV="1">
            <a:off x="1907703" y="3136611"/>
            <a:ext cx="1" cy="1583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7928A9-14A9-B5D3-4967-EF6DABE07145}"/>
              </a:ext>
            </a:extLst>
          </p:cNvPr>
          <p:cNvSpPr txBox="1"/>
          <p:nvPr/>
        </p:nvSpPr>
        <p:spPr>
          <a:xfrm>
            <a:off x="849459" y="2890390"/>
            <a:ext cx="211648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/>
              <a:t>지워진 블록 정보를 저장 후 출력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385806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48387-57D9-1341-8EAC-7B55E33DD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알고리즘 문제 풀이</a:t>
            </a:r>
            <a:endParaRPr kumimoji="1"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13A557-3DB4-9146-8DD6-1CDB7C599F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ko-KR" altLang="en-US" dirty="0"/>
              <a:t>프렌즈 </a:t>
            </a:r>
            <a:r>
              <a:rPr kumimoji="1" lang="en-US" altLang="ko-KR" dirty="0"/>
              <a:t>4</a:t>
            </a:r>
            <a:r>
              <a:rPr kumimoji="1" lang="ko-KR" altLang="en-US" dirty="0"/>
              <a:t>블록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38FB7C-B075-1AB1-46CE-87799ABE3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3" y="1556792"/>
            <a:ext cx="1974738" cy="530120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C925F1A-B1BB-3C03-B849-6627D3EE3243}"/>
              </a:ext>
            </a:extLst>
          </p:cNvPr>
          <p:cNvSpPr/>
          <p:nvPr/>
        </p:nvSpPr>
        <p:spPr>
          <a:xfrm>
            <a:off x="122477" y="1700808"/>
            <a:ext cx="1065147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7811A714-B3D2-0A28-BC89-D78220BA7499}"/>
              </a:ext>
            </a:extLst>
          </p:cNvPr>
          <p:cNvSpPr/>
          <p:nvPr/>
        </p:nvSpPr>
        <p:spPr>
          <a:xfrm>
            <a:off x="611560" y="2708920"/>
            <a:ext cx="136530" cy="222065"/>
          </a:xfrm>
          <a:prstGeom prst="downArrow">
            <a:avLst/>
          </a:prstGeom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40DC26-5B70-E3B6-A606-5C0B65DF87BF}"/>
              </a:ext>
            </a:extLst>
          </p:cNvPr>
          <p:cNvSpPr/>
          <p:nvPr/>
        </p:nvSpPr>
        <p:spPr>
          <a:xfrm>
            <a:off x="147251" y="2414846"/>
            <a:ext cx="1065147" cy="22206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F0A3AC-496D-D554-B7BF-462D911BB779}"/>
              </a:ext>
            </a:extLst>
          </p:cNvPr>
          <p:cNvSpPr/>
          <p:nvPr/>
        </p:nvSpPr>
        <p:spPr>
          <a:xfrm>
            <a:off x="153911" y="3704950"/>
            <a:ext cx="1465761" cy="3721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1EB4A224-1D9C-AADC-73EB-CDDC770B8321}"/>
              </a:ext>
            </a:extLst>
          </p:cNvPr>
          <p:cNvSpPr/>
          <p:nvPr/>
        </p:nvSpPr>
        <p:spPr>
          <a:xfrm>
            <a:off x="1119359" y="4691434"/>
            <a:ext cx="136530" cy="222065"/>
          </a:xfrm>
          <a:prstGeom prst="downArrow">
            <a:avLst/>
          </a:prstGeom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645B799-F9A7-D76A-6855-9190056173D7}"/>
              </a:ext>
            </a:extLst>
          </p:cNvPr>
          <p:cNvSpPr/>
          <p:nvPr/>
        </p:nvSpPr>
        <p:spPr>
          <a:xfrm>
            <a:off x="1064075" y="4423276"/>
            <a:ext cx="267565" cy="2220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E7A1E1D4-66A6-CEE0-500C-285A0808DEAD}"/>
              </a:ext>
            </a:extLst>
          </p:cNvPr>
          <p:cNvSpPr/>
          <p:nvPr/>
        </p:nvSpPr>
        <p:spPr>
          <a:xfrm>
            <a:off x="1144133" y="5418573"/>
            <a:ext cx="136530" cy="222065"/>
          </a:xfrm>
          <a:prstGeom prst="downArrow">
            <a:avLst/>
          </a:prstGeom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58CECE7-CEEA-8317-7605-760B730BB69F}"/>
              </a:ext>
            </a:extLst>
          </p:cNvPr>
          <p:cNvSpPr/>
          <p:nvPr/>
        </p:nvSpPr>
        <p:spPr>
          <a:xfrm>
            <a:off x="1088849" y="5150415"/>
            <a:ext cx="267565" cy="2220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0F8CAB-264C-BC1F-FD38-E86E7E14ADAC}"/>
              </a:ext>
            </a:extLst>
          </p:cNvPr>
          <p:cNvSpPr txBox="1"/>
          <p:nvPr/>
        </p:nvSpPr>
        <p:spPr>
          <a:xfrm>
            <a:off x="2267744" y="1556792"/>
            <a:ext cx="6445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좌측 상단부터 오른쪽</a:t>
            </a:r>
            <a:r>
              <a:rPr lang="en-US" altLang="ko-KR" dirty="0"/>
              <a:t>, </a:t>
            </a:r>
            <a:r>
              <a:rPr lang="ko-KR" altLang="en-US" dirty="0"/>
              <a:t>아래</a:t>
            </a:r>
            <a:r>
              <a:rPr lang="en-US" altLang="ko-KR" dirty="0"/>
              <a:t>, </a:t>
            </a:r>
            <a:r>
              <a:rPr lang="ko-KR" altLang="en-US" dirty="0"/>
              <a:t>대각선 좌표에 현재 좌표의 요소와 같은 요소가 있는지 검사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같은 요소가 있다면 집합</a:t>
            </a:r>
            <a:r>
              <a:rPr lang="en-US" altLang="ko-KR" dirty="0"/>
              <a:t>(set)</a:t>
            </a:r>
            <a:r>
              <a:rPr lang="ko-KR" altLang="en-US" dirty="0"/>
              <a:t>에 </a:t>
            </a:r>
            <a:r>
              <a:rPr lang="en-US" altLang="ko-KR" dirty="0"/>
              <a:t>4</a:t>
            </a:r>
            <a:r>
              <a:rPr lang="ko-KR" altLang="en-US" dirty="0"/>
              <a:t>개 좌표</a:t>
            </a:r>
            <a:r>
              <a:rPr lang="en-US" altLang="ko-KR" dirty="0"/>
              <a:t>(2x2 </a:t>
            </a:r>
            <a:r>
              <a:rPr lang="ko-KR" altLang="en-US" dirty="0"/>
              <a:t>전체</a:t>
            </a:r>
            <a:r>
              <a:rPr lang="en-US" altLang="ko-KR" dirty="0"/>
              <a:t>)</a:t>
            </a:r>
            <a:r>
              <a:rPr lang="ko-KR" altLang="en-US" dirty="0"/>
              <a:t> 추가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현재 좌표 아래에 빈 공간이 있다면 아래에 빈 공간이 </a:t>
            </a:r>
            <a:r>
              <a:rPr lang="ko-KR" altLang="en-US" dirty="0" err="1"/>
              <a:t>없을때</a:t>
            </a:r>
            <a:r>
              <a:rPr lang="ko-KR" altLang="en-US" dirty="0"/>
              <a:t> 까지 내리기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1800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48387-57D9-1341-8EAC-7B55E33DD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알고리즘 문제 풀이</a:t>
            </a:r>
            <a:endParaRPr kumimoji="1"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13A557-3DB4-9146-8DD6-1CDB7C599F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ko-KR" altLang="en-US" dirty="0"/>
              <a:t>캐시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8BB053C-BD2B-FA00-99E0-29BD37ABB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64" y="1628800"/>
            <a:ext cx="6354452" cy="245936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E59583C-A59D-1F41-F496-E2FE96ED3804}"/>
              </a:ext>
            </a:extLst>
          </p:cNvPr>
          <p:cNvSpPr/>
          <p:nvPr/>
        </p:nvSpPr>
        <p:spPr>
          <a:xfrm>
            <a:off x="161764" y="3767611"/>
            <a:ext cx="498630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4C2CCCCD-F90C-47E1-7A2B-B95839FDB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64" y="4149080"/>
            <a:ext cx="5531184" cy="1634301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78C383BB-494D-2A91-FFFB-DA669268515F}"/>
              </a:ext>
            </a:extLst>
          </p:cNvPr>
          <p:cNvSpPr/>
          <p:nvPr/>
        </p:nvSpPr>
        <p:spPr>
          <a:xfrm>
            <a:off x="323528" y="4966230"/>
            <a:ext cx="3744416" cy="1909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BA6125C-3BDE-84B4-854D-89FF0BEBA84C}"/>
              </a:ext>
            </a:extLst>
          </p:cNvPr>
          <p:cNvSpPr/>
          <p:nvPr/>
        </p:nvSpPr>
        <p:spPr>
          <a:xfrm>
            <a:off x="323528" y="5590871"/>
            <a:ext cx="2808312" cy="1909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440842AD-85C0-4E8C-29F6-0591C2BB3728}"/>
              </a:ext>
            </a:extLst>
          </p:cNvPr>
          <p:cNvSpPr/>
          <p:nvPr/>
        </p:nvSpPr>
        <p:spPr>
          <a:xfrm>
            <a:off x="1835696" y="3717116"/>
            <a:ext cx="360040" cy="26823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13B50348-73F3-64A1-CABB-A92E75FB3444}"/>
              </a:ext>
            </a:extLst>
          </p:cNvPr>
          <p:cNvSpPr/>
          <p:nvPr/>
        </p:nvSpPr>
        <p:spPr>
          <a:xfrm>
            <a:off x="2015716" y="5552235"/>
            <a:ext cx="684076" cy="26823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022A24B-832B-E60F-987D-3D4248B8AB51}"/>
              </a:ext>
            </a:extLst>
          </p:cNvPr>
          <p:cNvSpPr/>
          <p:nvPr/>
        </p:nvSpPr>
        <p:spPr>
          <a:xfrm>
            <a:off x="2918620" y="4927594"/>
            <a:ext cx="1221332" cy="26823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C91D7A26-32FE-609D-62E8-EFCAED1648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764" y="5832083"/>
            <a:ext cx="2970076" cy="894699"/>
          </a:xfrm>
          <a:prstGeom prst="rect">
            <a:avLst/>
          </a:prstGeom>
        </p:spPr>
      </p:pic>
      <p:sp>
        <p:nvSpPr>
          <p:cNvPr id="33" name="타원 32">
            <a:extLst>
              <a:ext uri="{FF2B5EF4-FFF2-40B4-BE49-F238E27FC236}">
                <a16:creationId xmlns:a16="http://schemas.microsoft.com/office/drawing/2014/main" id="{2DADBA7C-7AC0-2935-37B6-F85B457E1FE7}"/>
              </a:ext>
            </a:extLst>
          </p:cNvPr>
          <p:cNvSpPr/>
          <p:nvPr/>
        </p:nvSpPr>
        <p:spPr>
          <a:xfrm>
            <a:off x="1259632" y="6065227"/>
            <a:ext cx="1368152" cy="21178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748D95F-7745-1289-C6EA-33639884D024}"/>
              </a:ext>
            </a:extLst>
          </p:cNvPr>
          <p:cNvSpPr/>
          <p:nvPr/>
        </p:nvSpPr>
        <p:spPr>
          <a:xfrm>
            <a:off x="395536" y="6288622"/>
            <a:ext cx="1872208" cy="438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FA79BF9-9DFD-12A0-8FFE-8453CD8FBD8F}"/>
              </a:ext>
            </a:extLst>
          </p:cNvPr>
          <p:cNvSpPr txBox="1"/>
          <p:nvPr/>
        </p:nvSpPr>
        <p:spPr>
          <a:xfrm>
            <a:off x="3195540" y="6048325"/>
            <a:ext cx="3314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/>
              <a:t>가장 최근에 사용한걸 캐시에 두겠다 라는 뜻</a:t>
            </a:r>
            <a:endParaRPr lang="en-US" altLang="ko-KR" sz="1200" b="1" dirty="0"/>
          </a:p>
        </p:txBody>
      </p:sp>
    </p:spTree>
    <p:extLst>
      <p:ext uri="{BB962C8B-B14F-4D97-AF65-F5344CB8AC3E}">
        <p14:creationId xmlns:p14="http://schemas.microsoft.com/office/powerpoint/2010/main" val="965482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48387-57D9-1341-8EAC-7B55E33DD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알고리즘 문제 풀이</a:t>
            </a:r>
            <a:endParaRPr kumimoji="1"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13A557-3DB4-9146-8DD6-1CDB7C599F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ko-KR" altLang="en-US" dirty="0"/>
              <a:t>캐시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93CF77D-466C-D981-B14C-AEC08B2C3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94" y="1556792"/>
            <a:ext cx="6857573" cy="259261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9410ED1-0C1D-B6D6-AFE0-C1F5C296C122}"/>
              </a:ext>
            </a:extLst>
          </p:cNvPr>
          <p:cNvSpPr/>
          <p:nvPr/>
        </p:nvSpPr>
        <p:spPr>
          <a:xfrm>
            <a:off x="92293" y="3645024"/>
            <a:ext cx="6857573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26B24E-E5BD-6842-6CBA-F52F86D63740}"/>
              </a:ext>
            </a:extLst>
          </p:cNvPr>
          <p:cNvSpPr txBox="1"/>
          <p:nvPr/>
        </p:nvSpPr>
        <p:spPr>
          <a:xfrm>
            <a:off x="765217" y="4481568"/>
            <a:ext cx="6014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err="1"/>
              <a:t>Jeju</a:t>
            </a:r>
            <a:endParaRPr lang="en-US" altLang="ko-KR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37828F-FA21-F3B7-551D-0B7C0E56ED96}"/>
              </a:ext>
            </a:extLst>
          </p:cNvPr>
          <p:cNvSpPr txBox="1"/>
          <p:nvPr/>
        </p:nvSpPr>
        <p:spPr>
          <a:xfrm>
            <a:off x="646171" y="5322390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err="1"/>
              <a:t>newyork</a:t>
            </a:r>
            <a:endParaRPr lang="en-US" altLang="ko-KR" sz="12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04382AA-4F90-423F-1088-66E924A9AD04}"/>
              </a:ext>
            </a:extLst>
          </p:cNvPr>
          <p:cNvSpPr/>
          <p:nvPr/>
        </p:nvSpPr>
        <p:spPr>
          <a:xfrm>
            <a:off x="557554" y="4501515"/>
            <a:ext cx="2070230" cy="277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66E00E0-D999-FB1F-337C-0D3541C22EF0}"/>
              </a:ext>
            </a:extLst>
          </p:cNvPr>
          <p:cNvCxnSpPr>
            <a:cxnSpLocks/>
            <a:stCxn id="13" idx="0"/>
            <a:endCxn id="13" idx="2"/>
          </p:cNvCxnSpPr>
          <p:nvPr/>
        </p:nvCxnSpPr>
        <p:spPr>
          <a:xfrm>
            <a:off x="1592669" y="4501515"/>
            <a:ext cx="0" cy="277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11CD214-57BA-563D-B2FE-F808FBCC4FA5}"/>
              </a:ext>
            </a:extLst>
          </p:cNvPr>
          <p:cNvSpPr txBox="1"/>
          <p:nvPr/>
        </p:nvSpPr>
        <p:spPr>
          <a:xfrm>
            <a:off x="74908" y="4471952"/>
            <a:ext cx="1065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  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ABADD05-9893-1F51-7316-EAAF7870E15A}"/>
              </a:ext>
            </a:extLst>
          </p:cNvPr>
          <p:cNvSpPr/>
          <p:nvPr/>
        </p:nvSpPr>
        <p:spPr>
          <a:xfrm>
            <a:off x="557554" y="4778515"/>
            <a:ext cx="2070230" cy="277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208394E-D068-787A-5401-9AC6A49D1DCA}"/>
              </a:ext>
            </a:extLst>
          </p:cNvPr>
          <p:cNvCxnSpPr>
            <a:cxnSpLocks/>
            <a:stCxn id="31" idx="0"/>
            <a:endCxn id="31" idx="2"/>
          </p:cNvCxnSpPr>
          <p:nvPr/>
        </p:nvCxnSpPr>
        <p:spPr>
          <a:xfrm>
            <a:off x="1592669" y="4778515"/>
            <a:ext cx="0" cy="277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E0BD8C7-D192-0A44-64DF-EE11BC59F3DA}"/>
              </a:ext>
            </a:extLst>
          </p:cNvPr>
          <p:cNvSpPr/>
          <p:nvPr/>
        </p:nvSpPr>
        <p:spPr>
          <a:xfrm>
            <a:off x="557554" y="5055515"/>
            <a:ext cx="2070230" cy="277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1FE7BC6-0F76-D82D-8F60-FD3B5BE9F2CA}"/>
              </a:ext>
            </a:extLst>
          </p:cNvPr>
          <p:cNvCxnSpPr>
            <a:cxnSpLocks/>
            <a:stCxn id="36" idx="0"/>
            <a:endCxn id="36" idx="2"/>
          </p:cNvCxnSpPr>
          <p:nvPr/>
        </p:nvCxnSpPr>
        <p:spPr>
          <a:xfrm>
            <a:off x="1592669" y="5055515"/>
            <a:ext cx="0" cy="277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E3EDC59-34D3-5444-E5E1-2965BA8C7892}"/>
              </a:ext>
            </a:extLst>
          </p:cNvPr>
          <p:cNvSpPr/>
          <p:nvPr/>
        </p:nvSpPr>
        <p:spPr>
          <a:xfrm>
            <a:off x="557554" y="5332515"/>
            <a:ext cx="2070230" cy="277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046BFC3-AF08-919F-B1A4-58A9D6338020}"/>
              </a:ext>
            </a:extLst>
          </p:cNvPr>
          <p:cNvCxnSpPr>
            <a:cxnSpLocks/>
            <a:stCxn id="38" idx="0"/>
            <a:endCxn id="38" idx="2"/>
          </p:cNvCxnSpPr>
          <p:nvPr/>
        </p:nvCxnSpPr>
        <p:spPr>
          <a:xfrm>
            <a:off x="1592669" y="5332515"/>
            <a:ext cx="0" cy="277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4B14985-AD64-AC8A-A68F-DE44FBA91649}"/>
              </a:ext>
            </a:extLst>
          </p:cNvPr>
          <p:cNvSpPr txBox="1"/>
          <p:nvPr/>
        </p:nvSpPr>
        <p:spPr>
          <a:xfrm>
            <a:off x="1808391" y="4776471"/>
            <a:ext cx="6014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err="1"/>
              <a:t>Jeju</a:t>
            </a:r>
            <a:endParaRPr lang="en-US" altLang="ko-KR" sz="12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683B02D-7627-586F-50F4-EEAB9272E9E6}"/>
              </a:ext>
            </a:extLst>
          </p:cNvPr>
          <p:cNvSpPr txBox="1"/>
          <p:nvPr/>
        </p:nvSpPr>
        <p:spPr>
          <a:xfrm>
            <a:off x="633911" y="4776470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err="1"/>
              <a:t>Pangyo</a:t>
            </a:r>
            <a:endParaRPr lang="en-US" altLang="ko-KR" sz="1200" b="1" dirty="0"/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3D7D1D78-B46E-931E-A011-E44E4322C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86" y="5805264"/>
            <a:ext cx="2970076" cy="894699"/>
          </a:xfrm>
          <a:prstGeom prst="rect">
            <a:avLst/>
          </a:prstGeom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id="{FF4C8C8C-183A-BCC8-73B3-B08E80515C57}"/>
              </a:ext>
            </a:extLst>
          </p:cNvPr>
          <p:cNvSpPr/>
          <p:nvPr/>
        </p:nvSpPr>
        <p:spPr>
          <a:xfrm>
            <a:off x="1177554" y="6038408"/>
            <a:ext cx="1368152" cy="21178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70DA6A7-C885-5889-2ED8-3F6AF6F9E0A8}"/>
              </a:ext>
            </a:extLst>
          </p:cNvPr>
          <p:cNvSpPr/>
          <p:nvPr/>
        </p:nvSpPr>
        <p:spPr>
          <a:xfrm>
            <a:off x="313458" y="6261803"/>
            <a:ext cx="1872208" cy="438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1DAFBE6-2DEA-BEDE-A732-15A594A69CED}"/>
              </a:ext>
            </a:extLst>
          </p:cNvPr>
          <p:cNvSpPr txBox="1"/>
          <p:nvPr/>
        </p:nvSpPr>
        <p:spPr>
          <a:xfrm>
            <a:off x="2888657" y="4163355"/>
            <a:ext cx="864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실행시간</a:t>
            </a:r>
            <a:endParaRPr lang="en-US" altLang="ko-KR" sz="12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26AEA34-9D59-16FE-66D8-39D4EAF60F23}"/>
              </a:ext>
            </a:extLst>
          </p:cNvPr>
          <p:cNvSpPr txBox="1"/>
          <p:nvPr/>
        </p:nvSpPr>
        <p:spPr>
          <a:xfrm>
            <a:off x="1132677" y="4163354"/>
            <a:ext cx="864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캐시</a:t>
            </a:r>
            <a:endParaRPr lang="en-US" altLang="ko-KR" sz="12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08492B5-E908-8636-7C8D-FDBD2D15D9EC}"/>
              </a:ext>
            </a:extLst>
          </p:cNvPr>
          <p:cNvSpPr txBox="1"/>
          <p:nvPr/>
        </p:nvSpPr>
        <p:spPr>
          <a:xfrm>
            <a:off x="2888842" y="4477814"/>
            <a:ext cx="864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D9B45C4-A919-7260-B223-B9C7BB51C124}"/>
              </a:ext>
            </a:extLst>
          </p:cNvPr>
          <p:cNvSpPr txBox="1"/>
          <p:nvPr/>
        </p:nvSpPr>
        <p:spPr>
          <a:xfrm>
            <a:off x="2888657" y="4783047"/>
            <a:ext cx="864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10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AC8DD0D-F155-09D7-83C4-99A247C02574}"/>
              </a:ext>
            </a:extLst>
          </p:cNvPr>
          <p:cNvSpPr txBox="1"/>
          <p:nvPr/>
        </p:nvSpPr>
        <p:spPr>
          <a:xfrm>
            <a:off x="2888472" y="5088280"/>
            <a:ext cx="864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15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0EA9A6-57DB-353E-0ABF-40C8688AD05E}"/>
              </a:ext>
            </a:extLst>
          </p:cNvPr>
          <p:cNvSpPr txBox="1"/>
          <p:nvPr/>
        </p:nvSpPr>
        <p:spPr>
          <a:xfrm>
            <a:off x="2888287" y="5393513"/>
            <a:ext cx="864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16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A520E88-2018-9E84-1333-66B40C556552}"/>
              </a:ext>
            </a:extLst>
          </p:cNvPr>
          <p:cNvSpPr txBox="1"/>
          <p:nvPr/>
        </p:nvSpPr>
        <p:spPr>
          <a:xfrm>
            <a:off x="643811" y="5060046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err="1"/>
              <a:t>NewYork</a:t>
            </a:r>
            <a:endParaRPr lang="en-US" altLang="ko-KR" sz="12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06F8E28-0F47-5DC0-53AC-6E4128DA7AA5}"/>
              </a:ext>
            </a:extLst>
          </p:cNvPr>
          <p:cNvSpPr txBox="1"/>
          <p:nvPr/>
        </p:nvSpPr>
        <p:spPr>
          <a:xfrm>
            <a:off x="1687332" y="5054280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err="1"/>
              <a:t>Pangyo</a:t>
            </a:r>
            <a:endParaRPr lang="en-US" altLang="ko-KR" sz="12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BEA6A-15DB-02E6-D3D5-1F30DB67270A}"/>
              </a:ext>
            </a:extLst>
          </p:cNvPr>
          <p:cNvSpPr txBox="1"/>
          <p:nvPr/>
        </p:nvSpPr>
        <p:spPr>
          <a:xfrm>
            <a:off x="1687332" y="5329137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err="1"/>
              <a:t>Pangyo</a:t>
            </a:r>
            <a:endParaRPr lang="en-US" altLang="ko-KR" sz="1200" b="1" dirty="0"/>
          </a:p>
        </p:txBody>
      </p:sp>
    </p:spTree>
    <p:extLst>
      <p:ext uri="{BB962C8B-B14F-4D97-AF65-F5344CB8AC3E}">
        <p14:creationId xmlns:p14="http://schemas.microsoft.com/office/powerpoint/2010/main" val="2145996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19363</TotalTime>
  <Words>119</Words>
  <Application>Microsoft Office PowerPoint</Application>
  <PresentationFormat>화면 슬라이드 쇼(4:3)</PresentationFormat>
  <Paragraphs>40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알고리즘 문제 풀이</vt:lpstr>
      <vt:lpstr>알고리즘 문제 풀이</vt:lpstr>
      <vt:lpstr>알고리즘 문제 풀이</vt:lpstr>
      <vt:lpstr>알고리즘 문제 풀이</vt:lpstr>
      <vt:lpstr>알고리즘 문제 풀이</vt:lpstr>
      <vt:lpstr>알고리즘 문제 풀이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김대겸</cp:lastModifiedBy>
  <cp:revision>365</cp:revision>
  <cp:lastPrinted>2021-01-04T12:54:21Z</cp:lastPrinted>
  <dcterms:created xsi:type="dcterms:W3CDTF">2018-05-28T08:04:44Z</dcterms:created>
  <dcterms:modified xsi:type="dcterms:W3CDTF">2023-02-16T10:45:51Z</dcterms:modified>
</cp:coreProperties>
</file>