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64" r:id="rId2"/>
    <p:sldId id="662" r:id="rId3"/>
    <p:sldId id="667" r:id="rId4"/>
    <p:sldId id="668" r:id="rId5"/>
    <p:sldId id="665" r:id="rId6"/>
    <p:sldId id="6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83946"/>
  </p:normalViewPr>
  <p:slideViewPr>
    <p:cSldViewPr>
      <p:cViewPr varScale="1">
        <p:scale>
          <a:sx n="84" d="100"/>
          <a:sy n="84" d="100"/>
        </p:scale>
        <p:origin x="108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0425"/>
            <a:ext cx="7772400" cy="1470025"/>
          </a:xfrm>
        </p:spPr>
        <p:txBody>
          <a:bodyPr/>
          <a:lstStyle/>
          <a:p>
            <a:r>
              <a:rPr kumimoji="1" lang="ko-KR" altLang="en-US" dirty="0"/>
              <a:t>알고리즘 스터디 </a:t>
            </a:r>
            <a:r>
              <a:rPr kumimoji="1" lang="en-US" altLang="ko-KR" dirty="0"/>
              <a:t>4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lang="ko-KR" altLang="en-US" dirty="0"/>
              <a:t>거리두기 확인하기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B1A6D-33F5-3769-16D0-697F05D7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0" y="1721812"/>
            <a:ext cx="8191679" cy="11862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B87942-D4C0-864B-295A-EF8C778EA834}"/>
              </a:ext>
            </a:extLst>
          </p:cNvPr>
          <p:cNvSpPr/>
          <p:nvPr/>
        </p:nvSpPr>
        <p:spPr>
          <a:xfrm>
            <a:off x="2440330" y="1721812"/>
            <a:ext cx="504056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DADBD-37DC-297A-6A04-C6811463754E}"/>
              </a:ext>
            </a:extLst>
          </p:cNvPr>
          <p:cNvSpPr/>
          <p:nvPr/>
        </p:nvSpPr>
        <p:spPr>
          <a:xfrm>
            <a:off x="477762" y="2285986"/>
            <a:ext cx="203457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16155C-5CF7-E14F-000E-77821E336F33}"/>
              </a:ext>
            </a:extLst>
          </p:cNvPr>
          <p:cNvSpPr/>
          <p:nvPr/>
        </p:nvSpPr>
        <p:spPr>
          <a:xfrm>
            <a:off x="2584346" y="2285986"/>
            <a:ext cx="23762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9B973E-5AFA-35CE-56CC-A69EF930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8999"/>
            <a:ext cx="4866345" cy="31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C68A1-C735-0BDF-8B9A-291ED41B2AF1}"/>
              </a:ext>
            </a:extLst>
          </p:cNvPr>
          <p:cNvSpPr txBox="1"/>
          <p:nvPr/>
        </p:nvSpPr>
        <p:spPr>
          <a:xfrm>
            <a:off x="130404" y="3793139"/>
            <a:ext cx="34461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effectLst/>
                <a:latin typeface="inherit"/>
              </a:rPr>
              <a:t> 대기실은 </a:t>
            </a:r>
            <a:r>
              <a:rPr lang="en-US" altLang="ko-KR" sz="1500" b="0" i="0" dirty="0">
                <a:effectLst/>
                <a:latin typeface="inherit"/>
              </a:rPr>
              <a:t>5</a:t>
            </a:r>
            <a:r>
              <a:rPr lang="ko-KR" altLang="en-US" sz="1500" b="0" i="0" dirty="0">
                <a:effectLst/>
                <a:latin typeface="inherit"/>
              </a:rPr>
              <a:t>개이며</a:t>
            </a:r>
            <a:r>
              <a:rPr lang="en-US" altLang="ko-KR" sz="1500" b="0" i="0" dirty="0">
                <a:effectLst/>
                <a:latin typeface="inherit"/>
              </a:rPr>
              <a:t>, </a:t>
            </a:r>
            <a:r>
              <a:rPr lang="ko-KR" altLang="en-US" sz="1500" b="0" i="0" dirty="0">
                <a:effectLst/>
                <a:latin typeface="inherit"/>
              </a:rPr>
              <a:t>각 대기실은 </a:t>
            </a:r>
            <a:r>
              <a:rPr lang="en-US" altLang="ko-KR" sz="1500" b="0" i="0" dirty="0">
                <a:effectLst/>
                <a:latin typeface="inherit"/>
              </a:rPr>
              <a:t>5x5 </a:t>
            </a:r>
            <a:r>
              <a:rPr lang="ko-KR" altLang="en-US" sz="1500" b="0" i="0" dirty="0">
                <a:effectLst/>
                <a:latin typeface="inherit"/>
              </a:rPr>
              <a:t>크기입니다</a:t>
            </a:r>
            <a:r>
              <a:rPr lang="en-US" altLang="ko-KR" sz="1500" b="0" i="0" dirty="0"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b="0" i="0" dirty="0">
              <a:effectLst/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effectLst/>
                <a:latin typeface="inherit"/>
              </a:rPr>
              <a:t> 거리두기를 위하여 응시자들 끼리는 맨해튼 거리가 </a:t>
            </a:r>
            <a:r>
              <a:rPr lang="en-US" altLang="ko-KR" sz="1500" b="0" i="0" dirty="0">
                <a:effectLst/>
                <a:latin typeface="inherit"/>
              </a:rPr>
              <a:t>2 </a:t>
            </a:r>
            <a:r>
              <a:rPr lang="ko-KR" altLang="en-US" sz="1500" b="0" i="0" dirty="0">
                <a:effectLst/>
                <a:latin typeface="inherit"/>
              </a:rPr>
              <a:t>이하로 앉지 말아 주세요</a:t>
            </a:r>
            <a:r>
              <a:rPr lang="en-US" altLang="ko-KR" sz="1500" b="0" i="0" dirty="0"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b="0" i="0" dirty="0">
              <a:effectLst/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effectLst/>
                <a:latin typeface="inherit"/>
              </a:rPr>
              <a:t> 단 응시자가 앉아있는 자리 사이가 파티션으로 막혀 있을 경우에는 허용합니다</a:t>
            </a:r>
            <a:r>
              <a:rPr lang="en-US" altLang="ko-KR" sz="1500" b="0" i="0" dirty="0">
                <a:effectLst/>
                <a:latin typeface="inherit"/>
              </a:rPr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69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2A5A-BE0E-A20D-A830-7BAD6EE1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거리두기 확인하기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E3EF2-3781-9FBE-E131-2FB3450DB4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맨허튼 거리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DD6880-DB87-E770-9F4B-523EEA8B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4484489" cy="4470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7B547-56E0-4745-D11B-1F91D2DB495D}"/>
              </a:ext>
            </a:extLst>
          </p:cNvPr>
          <p:cNvSpPr txBox="1"/>
          <p:nvPr/>
        </p:nvSpPr>
        <p:spPr>
          <a:xfrm>
            <a:off x="5396618" y="2132856"/>
            <a:ext cx="2952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>
                <a:effectLst/>
                <a:latin typeface="inherit"/>
              </a:rPr>
              <a:t>초록 </a:t>
            </a:r>
            <a:r>
              <a:rPr lang="en-US" altLang="ko-KR" sz="1600" b="0" i="0" dirty="0">
                <a:effectLst/>
                <a:latin typeface="inherit"/>
              </a:rPr>
              <a:t>= </a:t>
            </a:r>
            <a:r>
              <a:rPr lang="ko-KR" altLang="en-US" sz="1600" b="0" i="0" dirty="0">
                <a:effectLst/>
                <a:latin typeface="inherit"/>
              </a:rPr>
              <a:t>유클리드 거리</a:t>
            </a:r>
            <a:endParaRPr lang="en-US" altLang="ko-KR" sz="1600" b="0" i="0" dirty="0">
              <a:effectLst/>
              <a:latin typeface="inherit"/>
            </a:endParaRPr>
          </a:p>
          <a:p>
            <a:pPr algn="l"/>
            <a:r>
              <a:rPr lang="ko-KR" altLang="en-US" sz="1600" dirty="0">
                <a:latin typeface="inherit"/>
              </a:rPr>
              <a:t>빨강</a:t>
            </a:r>
            <a:r>
              <a:rPr lang="en-US" altLang="ko-KR" sz="1600" dirty="0">
                <a:latin typeface="inherit"/>
              </a:rPr>
              <a:t>, </a:t>
            </a:r>
            <a:r>
              <a:rPr lang="ko-KR" altLang="en-US" sz="1600" dirty="0">
                <a:latin typeface="inherit"/>
              </a:rPr>
              <a:t>파랑</a:t>
            </a:r>
            <a:r>
              <a:rPr lang="en-US" altLang="ko-KR" sz="1600" dirty="0">
                <a:latin typeface="inherit"/>
              </a:rPr>
              <a:t>, </a:t>
            </a:r>
            <a:r>
              <a:rPr lang="ko-KR" altLang="en-US" sz="1600" dirty="0">
                <a:latin typeface="inherit"/>
              </a:rPr>
              <a:t>노랑 </a:t>
            </a:r>
            <a:r>
              <a:rPr lang="en-US" altLang="ko-KR" sz="1600" dirty="0">
                <a:latin typeface="inherit"/>
              </a:rPr>
              <a:t>= </a:t>
            </a:r>
            <a:r>
              <a:rPr lang="ko-KR" altLang="en-US" sz="1600" dirty="0">
                <a:latin typeface="inherit"/>
              </a:rPr>
              <a:t>맨해튼 거리</a:t>
            </a:r>
            <a:endParaRPr lang="en-US" altLang="ko-KR" sz="1600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15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249F4-779E-2C7D-53B9-612FF9A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거리두기 확인하기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A099D-F733-8CBA-7805-F4529D95A7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8559D-8B71-EF50-DAE5-6AB7DBD7D3CE}"/>
              </a:ext>
            </a:extLst>
          </p:cNvPr>
          <p:cNvSpPr txBox="1"/>
          <p:nvPr/>
        </p:nvSpPr>
        <p:spPr>
          <a:xfrm>
            <a:off x="395536" y="1772816"/>
            <a:ext cx="835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6"/>
                </a:solidFill>
                <a:effectLst/>
              </a:rPr>
              <a:t>현재 자리가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P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일 때 상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하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좌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우로 한칸씩 이동</a:t>
            </a:r>
            <a:r>
              <a:rPr lang="ko-KR" altLang="en-US" sz="1600" dirty="0"/>
              <a:t>했을 때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파티션이 아니라면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왔던 방향을 제외한 방향을 한번 더 이동</a:t>
            </a:r>
            <a:r>
              <a:rPr lang="ko-KR" altLang="en-US" sz="1600" dirty="0"/>
              <a:t>했을 때 </a:t>
            </a:r>
            <a:r>
              <a:rPr lang="en-US" altLang="ko-KR" sz="1600" dirty="0">
                <a:solidFill>
                  <a:schemeClr val="accent6"/>
                </a:solidFill>
              </a:rPr>
              <a:t>P</a:t>
            </a:r>
            <a:r>
              <a:rPr lang="ko-KR" altLang="en-US" sz="1600" dirty="0">
                <a:solidFill>
                  <a:schemeClr val="accent6"/>
                </a:solidFill>
              </a:rPr>
              <a:t>가 있으면</a:t>
            </a:r>
            <a:r>
              <a:rPr lang="ko-KR" altLang="en-US" sz="1600" dirty="0"/>
              <a:t> 거리두기를 지키고 있지 않는다</a:t>
            </a:r>
            <a:r>
              <a:rPr lang="en-US" altLang="ko-KR" sz="1600" dirty="0"/>
              <a:t>.</a:t>
            </a:r>
            <a:endParaRPr lang="ko-KR" altLang="en-US" sz="1500" dirty="0">
              <a:solidFill>
                <a:schemeClr val="accent6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D7DE9B8-9AAE-B6CA-96E9-54957A49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15158"/>
              </p:ext>
            </p:extLst>
          </p:nvPr>
        </p:nvGraphicFramePr>
        <p:xfrm>
          <a:off x="1619672" y="2996952"/>
          <a:ext cx="6096000" cy="266429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801250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88371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157197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31001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0096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2840146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077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6264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8781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04044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2947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DEB7F2E-B07B-3DD7-9C6F-6E9927BDE5D9}"/>
              </a:ext>
            </a:extLst>
          </p:cNvPr>
          <p:cNvSpPr/>
          <p:nvPr/>
        </p:nvSpPr>
        <p:spPr>
          <a:xfrm>
            <a:off x="3635896" y="4077072"/>
            <a:ext cx="100811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45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BBE4-A9A2-3540-B008-438FE29A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진수에서 소수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86EE89-E98B-6E76-7355-D4B8A39E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992326" cy="543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62FEA0-FEA6-D14D-A9B5-EBC9C6BA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0928"/>
            <a:ext cx="4029637" cy="17814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71C678-7772-E9E6-FD8A-CF9089F07C59}"/>
              </a:ext>
            </a:extLst>
          </p:cNvPr>
          <p:cNvSpPr/>
          <p:nvPr/>
        </p:nvSpPr>
        <p:spPr>
          <a:xfrm>
            <a:off x="323528" y="1844824"/>
            <a:ext cx="35283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56B36-C842-D27A-11B9-49BA0A072081}"/>
              </a:ext>
            </a:extLst>
          </p:cNvPr>
          <p:cNvSpPr/>
          <p:nvPr/>
        </p:nvSpPr>
        <p:spPr>
          <a:xfrm>
            <a:off x="4716016" y="1844824"/>
            <a:ext cx="259983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3AEE-29F4-391B-A97F-8B1CABD97577}"/>
              </a:ext>
            </a:extLst>
          </p:cNvPr>
          <p:cNvSpPr txBox="1"/>
          <p:nvPr/>
        </p:nvSpPr>
        <p:spPr>
          <a:xfrm>
            <a:off x="317818" y="4955455"/>
            <a:ext cx="756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>
                <a:effectLst/>
              </a:rPr>
              <a:t>437674</a:t>
            </a:r>
            <a:r>
              <a:rPr lang="ko-KR" altLang="en-US" dirty="0"/>
              <a:t>을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진수</a:t>
            </a:r>
            <a:r>
              <a:rPr lang="ko-KR" altLang="en-US" dirty="0"/>
              <a:t>로 바꾸면 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211</a:t>
            </a:r>
            <a:r>
              <a:rPr lang="en-US" altLang="ko-KR" dirty="0"/>
              <a:t>0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2</a:t>
            </a:r>
            <a:r>
              <a:rPr lang="en-US" altLang="ko-KR" dirty="0"/>
              <a:t>01010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11</a:t>
            </a:r>
            <a:r>
              <a:rPr lang="ko-KR" altLang="en-US" dirty="0"/>
              <a:t>입니다</a:t>
            </a:r>
            <a:r>
              <a:rPr lang="en-US" altLang="ko-KR" dirty="0"/>
              <a:t>. =&gt; return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9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9A719-2EA5-9C39-5011-A02EA214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진수에서 소수 구하기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3DE1F-6BC3-E6E4-7084-6EC39D0961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275FC-F97A-1A19-7669-48ECB9427732}"/>
              </a:ext>
            </a:extLst>
          </p:cNvPr>
          <p:cNvSpPr txBox="1"/>
          <p:nvPr/>
        </p:nvSpPr>
        <p:spPr>
          <a:xfrm>
            <a:off x="395536" y="1772816"/>
            <a:ext cx="835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6"/>
                </a:solidFill>
                <a:effectLst/>
              </a:rPr>
              <a:t>n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을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k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로 나눈 몫과 나머지</a:t>
            </a:r>
            <a:r>
              <a:rPr lang="ko-KR" altLang="en-US" sz="1600" dirty="0"/>
              <a:t>를 계속 구할 때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나머지를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essence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변수에 추가</a:t>
            </a:r>
            <a:r>
              <a:rPr lang="ko-KR" altLang="en-US" sz="1600" dirty="0"/>
              <a:t>하고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몫이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0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이 될 때까지 반복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나누는 작업이 끝나면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essence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를 뒤집어준다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.</a:t>
            </a:r>
            <a:endParaRPr lang="ko-KR" altLang="en-US" sz="15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C6D7E-9953-1849-FDA1-25A8B671CFC6}"/>
              </a:ext>
            </a:extLst>
          </p:cNvPr>
          <p:cNvSpPr txBox="1"/>
          <p:nvPr/>
        </p:nvSpPr>
        <p:spPr>
          <a:xfrm>
            <a:off x="611560" y="2564904"/>
            <a:ext cx="5040561" cy="87716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ko-KR" altLang="en-US" sz="1700" dirty="0"/>
              <a:t>💡 </a:t>
            </a:r>
            <a:r>
              <a:rPr lang="en-US" altLang="ko-KR" sz="1700" dirty="0"/>
              <a:t>      45/3 15/3 5/3 1/3</a:t>
            </a:r>
          </a:p>
          <a:p>
            <a:r>
              <a:rPr lang="ko-KR" altLang="en-US" sz="1700" dirty="0"/>
              <a:t>나머지     </a:t>
            </a:r>
            <a:r>
              <a:rPr lang="en-US" altLang="ko-KR" sz="1700" dirty="0"/>
              <a:t>0     0    2    1 </a:t>
            </a:r>
          </a:p>
          <a:p>
            <a:r>
              <a:rPr lang="ko-KR" altLang="en-US" sz="1700" dirty="0"/>
              <a:t>결과</a:t>
            </a:r>
            <a:r>
              <a:rPr lang="en-US" altLang="ko-KR" sz="1700" dirty="0"/>
              <a:t> ⇒ 1200(3) = 45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01549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19249</TotalTime>
  <Words>190</Words>
  <Application>Microsoft Office PowerPoint</Application>
  <PresentationFormat>화면 슬라이드 쇼(4:3)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inherit</vt:lpstr>
      <vt:lpstr>SFMono-Regular</vt:lpstr>
      <vt:lpstr>맑은 고딕</vt:lpstr>
      <vt:lpstr>Arial</vt:lpstr>
      <vt:lpstr>Office 테마</vt:lpstr>
      <vt:lpstr>알고리즘 스터디 4주차</vt:lpstr>
      <vt:lpstr>거리두기 확인하기</vt:lpstr>
      <vt:lpstr>거리두기 확인하기</vt:lpstr>
      <vt:lpstr>거리두기 확인하기</vt:lpstr>
      <vt:lpstr>k진수에서 소수 구하기</vt:lpstr>
      <vt:lpstr>k진수에서 소수 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홍 성호</cp:lastModifiedBy>
  <cp:revision>375</cp:revision>
  <cp:lastPrinted>2021-01-04T12:54:21Z</cp:lastPrinted>
  <dcterms:created xsi:type="dcterms:W3CDTF">2018-05-28T08:04:44Z</dcterms:created>
  <dcterms:modified xsi:type="dcterms:W3CDTF">2023-02-08T04:39:54Z</dcterms:modified>
</cp:coreProperties>
</file>