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64" r:id="rId2"/>
    <p:sldId id="681" r:id="rId3"/>
    <p:sldId id="682" r:id="rId4"/>
    <p:sldId id="685" r:id="rId5"/>
    <p:sldId id="683" r:id="rId6"/>
    <p:sldId id="686" r:id="rId7"/>
    <p:sldId id="68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 varScale="1">
        <p:scale>
          <a:sx n="95" d="100"/>
          <a:sy n="95" d="100"/>
        </p:scale>
        <p:origin x="23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0325F-D904-3B47-87EB-E102CE1F3E2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318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0325F-D904-3B47-87EB-E102CE1F3E2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935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</a:t>
            </a:r>
            <a:r>
              <a:rPr kumimoji="1" lang="ko-KR" altLang="en-US" dirty="0"/>
              <a:t>주차 알고리즘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김의연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8921-83AD-26EB-5997-F57182CE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택배상자</a:t>
            </a:r>
          </a:p>
        </p:txBody>
      </p:sp>
    </p:spTree>
    <p:extLst>
      <p:ext uri="{BB962C8B-B14F-4D97-AF65-F5344CB8AC3E}">
        <p14:creationId xmlns:p14="http://schemas.microsoft.com/office/powerpoint/2010/main" val="263177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0DF-CB38-CF77-C20F-B63892D9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택배상자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44FAD-AFAF-1CC3-3911-806825100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0609C6-12F0-3384-27FC-9E263F21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0808"/>
            <a:ext cx="6868484" cy="1648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CB8E2A-4A3A-D3FD-F069-058F7036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429000"/>
            <a:ext cx="6916115" cy="16385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B32423-2940-8E08-513B-A96AD836025D}"/>
              </a:ext>
            </a:extLst>
          </p:cNvPr>
          <p:cNvCxnSpPr/>
          <p:nvPr/>
        </p:nvCxnSpPr>
        <p:spPr>
          <a:xfrm>
            <a:off x="6228184" y="1916832"/>
            <a:ext cx="79208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72545A-1E66-42DA-7F0D-CBEA144C2C10}"/>
              </a:ext>
            </a:extLst>
          </p:cNvPr>
          <p:cNvCxnSpPr>
            <a:cxnSpLocks/>
          </p:cNvCxnSpPr>
          <p:nvPr/>
        </p:nvCxnSpPr>
        <p:spPr>
          <a:xfrm>
            <a:off x="251520" y="2204864"/>
            <a:ext cx="547260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D29D16-736D-E73B-6BAF-179C1B25EEB1}"/>
              </a:ext>
            </a:extLst>
          </p:cNvPr>
          <p:cNvCxnSpPr>
            <a:cxnSpLocks/>
          </p:cNvCxnSpPr>
          <p:nvPr/>
        </p:nvCxnSpPr>
        <p:spPr>
          <a:xfrm>
            <a:off x="467544" y="2524835"/>
            <a:ext cx="547260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230C51-4A46-F824-9D81-BBF23D78F1DF}"/>
              </a:ext>
            </a:extLst>
          </p:cNvPr>
          <p:cNvCxnSpPr>
            <a:cxnSpLocks/>
          </p:cNvCxnSpPr>
          <p:nvPr/>
        </p:nvCxnSpPr>
        <p:spPr>
          <a:xfrm>
            <a:off x="4236210" y="3068960"/>
            <a:ext cx="26365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51EA3E-A4A7-B688-35F4-A28E8AABFE78}"/>
              </a:ext>
            </a:extLst>
          </p:cNvPr>
          <p:cNvCxnSpPr>
            <a:cxnSpLocks/>
          </p:cNvCxnSpPr>
          <p:nvPr/>
        </p:nvCxnSpPr>
        <p:spPr>
          <a:xfrm>
            <a:off x="3253714" y="3645024"/>
            <a:ext cx="37665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552495-1B22-3AF4-2BC4-A25D4E041F66}"/>
              </a:ext>
            </a:extLst>
          </p:cNvPr>
          <p:cNvCxnSpPr>
            <a:cxnSpLocks/>
          </p:cNvCxnSpPr>
          <p:nvPr/>
        </p:nvCxnSpPr>
        <p:spPr>
          <a:xfrm>
            <a:off x="251520" y="4247375"/>
            <a:ext cx="43204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4419C1-9B33-D20C-2211-58BD43019220}"/>
              </a:ext>
            </a:extLst>
          </p:cNvPr>
          <p:cNvCxnSpPr>
            <a:cxnSpLocks/>
          </p:cNvCxnSpPr>
          <p:nvPr/>
        </p:nvCxnSpPr>
        <p:spPr>
          <a:xfrm>
            <a:off x="6228184" y="3933056"/>
            <a:ext cx="79208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59F9E3-E05F-99E1-BA9E-5FA18F456706}"/>
              </a:ext>
            </a:extLst>
          </p:cNvPr>
          <p:cNvCxnSpPr>
            <a:cxnSpLocks/>
          </p:cNvCxnSpPr>
          <p:nvPr/>
        </p:nvCxnSpPr>
        <p:spPr>
          <a:xfrm>
            <a:off x="2915816" y="4509120"/>
            <a:ext cx="41044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FEA896-7C11-5D49-06F9-81FBBC0F4AB1}"/>
              </a:ext>
            </a:extLst>
          </p:cNvPr>
          <p:cNvSpPr txBox="1"/>
          <p:nvPr/>
        </p:nvSpPr>
        <p:spPr>
          <a:xfrm>
            <a:off x="7884368" y="45091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Stack!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1F3A47-722B-CE38-7B6D-6F98DD9BF79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020272" y="4509120"/>
            <a:ext cx="864096" cy="184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58D65E37-3412-94AF-7260-4E404EA26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57" y="5193851"/>
            <a:ext cx="6782747" cy="59063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5DC74E8-76F0-BBC1-48A8-6B4E2E16D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57" y="5999852"/>
            <a:ext cx="284548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A1C50-992E-37C4-AF21-1989F87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택배상자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BFC10-3BF3-CD70-29CB-94F2C4C4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우선 컨베이어 벨트는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append, pop</a:t>
            </a:r>
            <a:r>
              <a:rPr lang="ko-KR" altLang="en-US" dirty="0"/>
              <a:t>을 통해 </a:t>
            </a:r>
            <a:r>
              <a:rPr lang="en-US" altLang="ko-KR" dirty="0"/>
              <a:t>stack </a:t>
            </a:r>
            <a:r>
              <a:rPr lang="ko-KR" altLang="en-US" dirty="0"/>
              <a:t>구조를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상자가 </a:t>
            </a:r>
            <a:r>
              <a:rPr lang="en-US" altLang="ko-KR" dirty="0"/>
              <a:t>1</a:t>
            </a:r>
            <a:r>
              <a:rPr lang="ko-KR" altLang="en-US" dirty="0"/>
              <a:t>번부터 차례대로 나오기 때문에 단순 반복을 할 때마다 </a:t>
            </a:r>
            <a:r>
              <a:rPr lang="en-US" altLang="ko-KR" dirty="0"/>
              <a:t>1</a:t>
            </a:r>
            <a:r>
              <a:rPr lang="ko-KR" altLang="en-US" dirty="0"/>
              <a:t>씩 증가하거나 큐 형태로 하면 되겠다 싶었음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5D3FE-482A-28EC-03D6-F926C7F009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420684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B486E-6BF8-CA3A-6A97-9CD469FE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후보키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28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A923-8321-C522-1DE8-05718FB8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후보키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2A306-1AA1-1E64-5751-A1E03FFFB8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33923C-11A2-37B1-9AD6-5F6FFD5F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5" y="1628800"/>
            <a:ext cx="6611273" cy="1695687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3CCC55F-FAFE-A4C3-947F-DB2EEF45430C}"/>
              </a:ext>
            </a:extLst>
          </p:cNvPr>
          <p:cNvSpPr/>
          <p:nvPr/>
        </p:nvSpPr>
        <p:spPr>
          <a:xfrm>
            <a:off x="611560" y="2159370"/>
            <a:ext cx="1512168" cy="33352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A07F23F-D4D0-4936-E177-0F9BDDB2758E}"/>
              </a:ext>
            </a:extLst>
          </p:cNvPr>
          <p:cNvSpPr/>
          <p:nvPr/>
        </p:nvSpPr>
        <p:spPr>
          <a:xfrm>
            <a:off x="611560" y="2447402"/>
            <a:ext cx="1512168" cy="33352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9B54A-F45C-1809-8FFA-65AF09A4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3" y="3612519"/>
            <a:ext cx="33337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FB2A1C-3316-D7D8-9B94-415DB397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24" y="5970152"/>
            <a:ext cx="4344006" cy="276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E58901-4E6F-758C-197F-AA4660699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53" y="5439914"/>
            <a:ext cx="6773220" cy="543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B581EC-4800-094C-D4F4-E70353DAD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53" y="6233653"/>
            <a:ext cx="6525536" cy="543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60FACB-526B-F90B-CD68-EDCE4DA00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3920646"/>
            <a:ext cx="4913548" cy="8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8021-A95E-29F4-63F2-04B5A06A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후보키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90098-F1AF-2449-5048-D3A9A6C3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err="1"/>
              <a:t>itertools</a:t>
            </a:r>
            <a:r>
              <a:rPr lang="ko-KR" altLang="en-US" dirty="0"/>
              <a:t>의 </a:t>
            </a:r>
            <a:r>
              <a:rPr lang="en-US" altLang="ko-KR" dirty="0"/>
              <a:t>combination</a:t>
            </a:r>
            <a:r>
              <a:rPr lang="ko-KR" altLang="en-US" dirty="0"/>
              <a:t>을 이용해 여러 컬럼의 모든 경우의 수를 반복 </a:t>
            </a:r>
            <a:r>
              <a:rPr lang="en-US" altLang="ko-KR" dirty="0"/>
              <a:t>(</a:t>
            </a:r>
            <a:r>
              <a:rPr lang="ko-KR" altLang="en-US" dirty="0"/>
              <a:t>복합 키를 탐색하기 위해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 중복이나 유일성을 판별하기 위해 </a:t>
            </a:r>
            <a:r>
              <a:rPr lang="en-US" altLang="ko-KR" dirty="0"/>
              <a:t>set</a:t>
            </a:r>
            <a:r>
              <a:rPr lang="ko-KR" altLang="en-US" dirty="0"/>
              <a:t>자료형을 활용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문제를 풀면서 알게 된 사실인데 </a:t>
            </a:r>
            <a:r>
              <a:rPr lang="en-US" altLang="ko-KR" dirty="0"/>
              <a:t>in</a:t>
            </a:r>
            <a:r>
              <a:rPr lang="ko-KR" altLang="en-US" dirty="0"/>
              <a:t>연산은 </a:t>
            </a:r>
            <a:r>
              <a:rPr lang="en-US" altLang="ko-KR" dirty="0"/>
              <a:t>Immutable</a:t>
            </a:r>
            <a:r>
              <a:rPr lang="ko-KR" altLang="en-US" dirty="0"/>
              <a:t>한 자료형에만 먹음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B45F3-5547-43B3-059C-88ECE8356E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1F440E-D0C2-07A0-45C9-A21DE51B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802848"/>
            <a:ext cx="2353003" cy="1495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81BA68-606F-0410-A281-CFD0E046A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563" y="4802848"/>
            <a:ext cx="2162477" cy="1514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6E805-D443-B1BB-1548-ED43BD6DF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416" y="4272449"/>
            <a:ext cx="2545853" cy="2028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6EAF4-D65C-4579-CBE4-9E23EACCED8F}"/>
              </a:ext>
            </a:extLst>
          </p:cNvPr>
          <p:cNvSpPr txBox="1"/>
          <p:nvPr/>
        </p:nvSpPr>
        <p:spPr>
          <a:xfrm>
            <a:off x="5478477" y="634294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Combinations </a:t>
            </a:r>
            <a:r>
              <a:rPr lang="ko-KR" altLang="en-US" sz="12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66804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19799</TotalTime>
  <Words>89</Words>
  <Application>Microsoft Office PowerPoint</Application>
  <PresentationFormat>화면 슬라이드 쇼(4:3)</PresentationFormat>
  <Paragraphs>22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4주차 알고리즘</vt:lpstr>
      <vt:lpstr>택배상자</vt:lpstr>
      <vt:lpstr>택배상자</vt:lpstr>
      <vt:lpstr>택배상자</vt:lpstr>
      <vt:lpstr>후보키</vt:lpstr>
      <vt:lpstr>후보키</vt:lpstr>
      <vt:lpstr>후보키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의연</cp:lastModifiedBy>
  <cp:revision>372</cp:revision>
  <cp:lastPrinted>2021-01-04T12:54:21Z</cp:lastPrinted>
  <dcterms:created xsi:type="dcterms:W3CDTF">2018-05-28T08:04:44Z</dcterms:created>
  <dcterms:modified xsi:type="dcterms:W3CDTF">2023-02-09T10:15:55Z</dcterms:modified>
</cp:coreProperties>
</file>