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93252-D6E0-4506-BADF-9EFC6EB5FDF8}" v="3086" dt="2023-01-26T06:25:26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7675" y="5085184"/>
            <a:ext cx="5856651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009195" y="4232741"/>
            <a:ext cx="217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18" y="6336865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020372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43338" y="836712"/>
            <a:ext cx="9020372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12192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629853"/>
            <a:ext cx="103632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Algorithm Study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>
                <a:ea typeface="맑은 고딕"/>
              </a:rPr>
              <a:t>윤민혁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843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위장  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소개 </a:t>
            </a:r>
            <a:endParaRPr lang="en-US" altLang="en-US">
              <a:ea typeface="맑은 고딕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17A49B2-A72A-9C4D-58EF-3997C28A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60" y="1786967"/>
            <a:ext cx="4188412" cy="1386651"/>
          </a:xfrm>
        </p:spPr>
      </p:pic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1648745F-1379-0EA0-4270-F5F7FF30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37" y="1791239"/>
            <a:ext cx="7127051" cy="1920856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86D72E34-3507-D0D3-2618-2598E5A621DC}"/>
              </a:ext>
            </a:extLst>
          </p:cNvPr>
          <p:cNvSpPr/>
          <p:nvPr/>
        </p:nvSpPr>
        <p:spPr>
          <a:xfrm>
            <a:off x="498593" y="2276593"/>
            <a:ext cx="3781777" cy="40451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30A01-E599-B1F0-A593-A2CECF7B9689}"/>
              </a:ext>
            </a:extLst>
          </p:cNvPr>
          <p:cNvCxnSpPr/>
          <p:nvPr/>
        </p:nvCxnSpPr>
        <p:spPr>
          <a:xfrm>
            <a:off x="1099555" y="2740998"/>
            <a:ext cx="11289" cy="1074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44AF4C-75B6-1628-50D0-90F0F1C9843A}"/>
              </a:ext>
            </a:extLst>
          </p:cNvPr>
          <p:cNvSpPr txBox="1"/>
          <p:nvPr/>
        </p:nvSpPr>
        <p:spPr>
          <a:xfrm>
            <a:off x="498592" y="3951111"/>
            <a:ext cx="106585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Round</a:t>
            </a:r>
            <a:r>
              <a:rPr lang="ko-KR" altLang="en-US" sz="1400" dirty="0">
                <a:ea typeface="맑은 고딕"/>
              </a:rPr>
              <a:t> 1 : </a:t>
            </a:r>
            <a:r>
              <a:rPr lang="ko-KR" altLang="en-US" sz="1400" dirty="0" err="1">
                <a:ea typeface="맑은 고딕"/>
              </a:rPr>
              <a:t>N</a:t>
            </a:r>
            <a:r>
              <a:rPr lang="ko-KR" altLang="en-US" sz="1400" dirty="0">
                <a:ea typeface="맑은 고딕"/>
              </a:rPr>
              <a:t> : 7 &gt; </a:t>
            </a:r>
            <a:r>
              <a:rPr lang="ko-KR" altLang="en-US" sz="1400" dirty="0" err="1">
                <a:ea typeface="맑은 고딕"/>
              </a:rPr>
              <a:t>Enemy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sum</a:t>
            </a:r>
            <a:r>
              <a:rPr lang="ko-KR" altLang="en-US" sz="1400" dirty="0">
                <a:ea typeface="맑은 고딕"/>
              </a:rPr>
              <a:t> : 4 -&gt; </a:t>
            </a:r>
            <a:r>
              <a:rPr lang="ko-KR" altLang="en-US" sz="1400" dirty="0" err="1">
                <a:ea typeface="맑은 고딕"/>
              </a:rPr>
              <a:t>pass</a:t>
            </a:r>
            <a:r>
              <a:rPr lang="ko-KR" altLang="en-US" sz="1400" dirty="0">
                <a:ea typeface="맑은 고딕"/>
              </a:rPr>
              <a:t>  (K: 3)</a:t>
            </a:r>
          </a:p>
          <a:p>
            <a:r>
              <a:rPr lang="ko-KR" sz="1400" dirty="0" err="1">
                <a:latin typeface="Malgun Gothic"/>
                <a:ea typeface="Malgun Gothic"/>
              </a:rPr>
              <a:t>Round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2</a:t>
            </a:r>
            <a:r>
              <a:rPr lang="ko-KR" sz="1400" dirty="0">
                <a:latin typeface="Malgun Gothic"/>
                <a:ea typeface="Malgun Gothic"/>
              </a:rPr>
              <a:t> : </a:t>
            </a:r>
            <a:r>
              <a:rPr lang="ko-KR" sz="1400" dirty="0" err="1">
                <a:latin typeface="Malgun Gothic"/>
                <a:ea typeface="Malgun Gothic"/>
              </a:rPr>
              <a:t>N</a:t>
            </a:r>
            <a:r>
              <a:rPr lang="ko-KR" sz="1400" dirty="0">
                <a:latin typeface="Malgun Gothic"/>
                <a:ea typeface="Malgun Gothic"/>
              </a:rPr>
              <a:t> : 7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&gt;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 err="1">
                <a:latin typeface="Malgun Gothic"/>
                <a:ea typeface="Malgun Gothic"/>
              </a:rPr>
              <a:t>Enemy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ko-KR" sz="1400" dirty="0" err="1">
                <a:latin typeface="Malgun Gothic"/>
                <a:ea typeface="Malgun Gothic"/>
              </a:rPr>
              <a:t>sum</a:t>
            </a:r>
            <a:r>
              <a:rPr lang="ko-KR" sz="1400" dirty="0">
                <a:latin typeface="Malgun Gothic"/>
                <a:ea typeface="Malgun Gothic"/>
              </a:rPr>
              <a:t> : 4 </a:t>
            </a:r>
            <a:r>
              <a:rPr lang="en-US" altLang="ko-KR" sz="1400" dirty="0">
                <a:latin typeface="Malgun Gothic"/>
                <a:ea typeface="Malgun Gothic"/>
              </a:rPr>
              <a:t>+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2</a:t>
            </a:r>
            <a:r>
              <a:rPr lang="ko-KR" sz="1400" dirty="0">
                <a:latin typeface="Malgun Gothic"/>
                <a:ea typeface="Malgun Gothic"/>
              </a:rPr>
              <a:t> -&gt; </a:t>
            </a:r>
            <a:r>
              <a:rPr lang="ko-KR" sz="1400" dirty="0" err="1">
                <a:latin typeface="Malgun Gothic"/>
                <a:ea typeface="Malgun Gothic"/>
              </a:rPr>
              <a:t>pass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(K: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3)</a:t>
            </a:r>
            <a:endParaRPr lang="ko-KR" dirty="0"/>
          </a:p>
          <a:p>
            <a:r>
              <a:rPr lang="ko-KR" sz="1400" dirty="0" err="1">
                <a:latin typeface="Malgun Gothic"/>
                <a:ea typeface="Malgun Gothic"/>
              </a:rPr>
              <a:t>Round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3</a:t>
            </a:r>
            <a:r>
              <a:rPr lang="ko-KR" sz="1400" dirty="0">
                <a:latin typeface="Malgun Gothic"/>
                <a:ea typeface="Malgun Gothic"/>
              </a:rPr>
              <a:t> : </a:t>
            </a:r>
            <a:r>
              <a:rPr lang="ko-KR" sz="1400" dirty="0" err="1">
                <a:latin typeface="Malgun Gothic"/>
                <a:ea typeface="Malgun Gothic"/>
              </a:rPr>
              <a:t>N</a:t>
            </a:r>
            <a:r>
              <a:rPr lang="ko-KR" sz="1400" dirty="0">
                <a:latin typeface="Malgun Gothic"/>
                <a:ea typeface="Malgun Gothic"/>
              </a:rPr>
              <a:t> : 7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&lt;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ko-KR" sz="1400" dirty="0" err="1">
                <a:latin typeface="Malgun Gothic"/>
                <a:ea typeface="Malgun Gothic"/>
              </a:rPr>
              <a:t>Enemy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ko-KR" sz="1400" dirty="0" err="1">
                <a:latin typeface="Malgun Gothic"/>
                <a:ea typeface="Malgun Gothic"/>
              </a:rPr>
              <a:t>sum</a:t>
            </a:r>
            <a:r>
              <a:rPr lang="ko-KR" sz="1400" dirty="0">
                <a:latin typeface="Malgun Gothic"/>
                <a:ea typeface="Malgun Gothic"/>
              </a:rPr>
              <a:t> : 4 </a:t>
            </a:r>
            <a:r>
              <a:rPr lang="en-US" altLang="ko-KR" sz="1400" dirty="0">
                <a:latin typeface="Malgun Gothic"/>
                <a:ea typeface="+mn-lt"/>
              </a:rPr>
              <a:t>+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+mn-lt"/>
              </a:rPr>
              <a:t>2</a:t>
            </a:r>
            <a:r>
              <a:rPr lang="en-US" altLang="ko-KR" sz="1400" dirty="0">
                <a:latin typeface="맑은 고딕"/>
                <a:ea typeface="맑은 고딕"/>
              </a:rPr>
              <a:t> + 4</a:t>
            </a:r>
            <a:r>
              <a:rPr lang="ko-KR" sz="1400" dirty="0">
                <a:latin typeface="Malgun Gothic"/>
                <a:ea typeface="Malgun Gothic"/>
              </a:rPr>
              <a:t> -&gt; 가장 큰 </a:t>
            </a:r>
            <a:r>
              <a:rPr lang="ko-KR" altLang="en-US" sz="1400" dirty="0">
                <a:latin typeface="Malgun Gothic"/>
                <a:ea typeface="Malgun Gothic"/>
              </a:rPr>
              <a:t>값에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k </a:t>
            </a:r>
            <a:r>
              <a:rPr lang="en-US" altLang="ko-KR" sz="1400" dirty="0" err="1">
                <a:latin typeface="Malgun Gothic"/>
                <a:ea typeface="Malgun Gothic"/>
              </a:rPr>
              <a:t>사용</a:t>
            </a:r>
            <a:r>
              <a:rPr lang="en-US" altLang="ko-KR" sz="1400" dirty="0">
                <a:latin typeface="Malgun Gothic"/>
                <a:ea typeface="Malgun Gothic"/>
              </a:rPr>
              <a:t> -&gt; 4 + 2 + 0 pass </a:t>
            </a:r>
            <a:r>
              <a:rPr lang="en-US" altLang="ko-KR" sz="1400" dirty="0">
                <a:latin typeface="Malgun Gothic"/>
                <a:ea typeface="+mn-lt"/>
              </a:rPr>
              <a:t>(K:</a:t>
            </a:r>
            <a:r>
              <a:rPr 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2</a:t>
            </a:r>
            <a:r>
              <a:rPr lang="en-US" altLang="ko-KR" sz="1400" dirty="0">
                <a:latin typeface="Malgun Gothic"/>
                <a:ea typeface="+mn-lt"/>
              </a:rPr>
              <a:t>)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Round</a:t>
            </a:r>
            <a:r>
              <a:rPr lang="ko-KR" altLang="en-US" sz="1400" dirty="0">
                <a:latin typeface="Malgun Gothic"/>
                <a:ea typeface="Malgun Gothic"/>
              </a:rPr>
              <a:t> 4 </a:t>
            </a:r>
            <a:r>
              <a:rPr lang="en-US" altLang="ko-KR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N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7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&lt;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Enemy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sum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4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+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2 + 0</a:t>
            </a:r>
            <a:r>
              <a:rPr lang="en-US" altLang="ko-KR" sz="1400" dirty="0">
                <a:latin typeface="Malgun Gothic"/>
                <a:ea typeface="Malgun Gothic"/>
              </a:rPr>
              <a:t> + 5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-&gt;</a:t>
            </a:r>
            <a:r>
              <a:rPr lang="ko-KR" altLang="en-US" sz="1400" dirty="0">
                <a:latin typeface="Malgun Gothic"/>
                <a:ea typeface="Malgun Gothic"/>
              </a:rPr>
              <a:t> 가장 큰 값에 </a:t>
            </a:r>
            <a:r>
              <a:rPr lang="en-US" sz="1400" dirty="0">
                <a:latin typeface="Malgun Gothic"/>
                <a:ea typeface="Malgun Gothic"/>
              </a:rPr>
              <a:t>k </a:t>
            </a:r>
            <a:r>
              <a:rPr lang="en-US" sz="1400" dirty="0" err="1">
                <a:latin typeface="Malgun Gothic"/>
                <a:ea typeface="Malgun Gothic"/>
              </a:rPr>
              <a:t>사용</a:t>
            </a:r>
            <a:r>
              <a:rPr lang="en-US" sz="1400" dirty="0">
                <a:latin typeface="Malgun Gothic"/>
                <a:ea typeface="Malgun Gothic"/>
              </a:rPr>
              <a:t> -&gt; 4 + 2 + 0 + 5 pass (K:</a:t>
            </a:r>
            <a:r>
              <a:rPr lang="ko-KR" altLang="en-US" sz="1400" dirty="0">
                <a:latin typeface="Malgun Gothic"/>
                <a:ea typeface="Malgun Gothic"/>
              </a:rPr>
              <a:t> 1</a:t>
            </a:r>
            <a:r>
              <a:rPr lang="en-US" sz="1400" dirty="0">
                <a:latin typeface="Malgun Gothic"/>
                <a:ea typeface="Malgun Gothic"/>
              </a:rPr>
              <a:t>)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Round</a:t>
            </a:r>
            <a:r>
              <a:rPr lang="ko-KR" altLang="en-US" sz="1400" dirty="0">
                <a:latin typeface="Malgun Gothic"/>
                <a:ea typeface="Malgun Gothic"/>
              </a:rPr>
              <a:t> 5 </a:t>
            </a:r>
            <a:r>
              <a:rPr lang="en-US" altLang="ko-KR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N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7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&lt;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Enemy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sum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latin typeface="Malgun Gothic"/>
                <a:ea typeface="Malgun Gothic"/>
              </a:rPr>
              <a:t>4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+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2 + 0 + 0 + 3 </a:t>
            </a:r>
            <a:r>
              <a:rPr lang="en-US" altLang="ko-KR" sz="1400" dirty="0">
                <a:latin typeface="Malgun Gothic"/>
                <a:ea typeface="Malgun Gothic"/>
              </a:rPr>
              <a:t>-&gt;</a:t>
            </a:r>
            <a:r>
              <a:rPr lang="ko-KR" altLang="en-US" sz="1400" dirty="0">
                <a:latin typeface="Malgun Gothic"/>
                <a:ea typeface="Malgun Gothic"/>
              </a:rPr>
              <a:t> 가장 큰 값에 </a:t>
            </a:r>
            <a:r>
              <a:rPr lang="en-US" sz="1400" dirty="0">
                <a:latin typeface="Malgun Gothic"/>
                <a:ea typeface="Malgun Gothic"/>
              </a:rPr>
              <a:t>k</a:t>
            </a:r>
            <a:r>
              <a:rPr lang="en-US" altLang="ko-KR" sz="1400" dirty="0">
                <a:latin typeface="Malgun Gothic"/>
                <a:ea typeface="Malgun Gothic"/>
              </a:rPr>
              <a:t> </a:t>
            </a:r>
            <a:r>
              <a:rPr lang="ko-KR" altLang="en-US" sz="1400" dirty="0">
                <a:latin typeface="Malgun Gothic"/>
                <a:ea typeface="Malgun Gothic"/>
              </a:rPr>
              <a:t>사용</a:t>
            </a:r>
            <a:r>
              <a:rPr lang="en-US" sz="1400" dirty="0">
                <a:latin typeface="Malgun Gothic"/>
                <a:ea typeface="Malgun Gothic"/>
              </a:rPr>
              <a:t> -&gt; 0 + 2 + 0 + 0 + 0 + 3 pass (K:</a:t>
            </a:r>
            <a:r>
              <a:rPr lang="ko-KR" altLang="en-US" sz="1400" dirty="0">
                <a:latin typeface="Malgun Gothic"/>
                <a:ea typeface="Malgun Gothic"/>
              </a:rPr>
              <a:t> 0</a:t>
            </a:r>
            <a:r>
              <a:rPr lang="en-US" sz="1400" dirty="0">
                <a:latin typeface="Malgun Gothic"/>
                <a:ea typeface="Malgun Gothic"/>
              </a:rPr>
              <a:t>)</a:t>
            </a:r>
          </a:p>
          <a:p>
            <a:r>
              <a:rPr lang="en-US" sz="1400" dirty="0">
                <a:latin typeface="Malgun Gothic"/>
                <a:ea typeface="Malgun Gothic"/>
              </a:rPr>
              <a:t>Round</a:t>
            </a:r>
            <a:r>
              <a:rPr lang="ko-KR" altLang="en-US" sz="1400" dirty="0">
                <a:latin typeface="Malgun Gothic"/>
                <a:ea typeface="Malgun Gothic"/>
              </a:rPr>
              <a:t> 6 </a:t>
            </a:r>
            <a:r>
              <a:rPr lang="en-US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N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7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&lt;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Enemy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sum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:</a:t>
            </a:r>
            <a:r>
              <a:rPr lang="ko-KR" altLang="en-US" sz="1400" dirty="0">
                <a:latin typeface="Malgun Gothic"/>
                <a:ea typeface="Malgun Gothic"/>
              </a:rPr>
              <a:t> 0 </a:t>
            </a:r>
            <a:r>
              <a:rPr lang="en-US" sz="1400" dirty="0">
                <a:latin typeface="Malgun Gothic"/>
                <a:ea typeface="Malgun Gothic"/>
              </a:rPr>
              <a:t>+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2 + 0 + 0 + 3 + 3 -&gt;</a:t>
            </a:r>
            <a:r>
              <a:rPr lang="ko-KR" altLang="en-US" sz="1400" dirty="0">
                <a:latin typeface="Malgun Gothic"/>
                <a:ea typeface="Malgun Gothic"/>
              </a:rPr>
              <a:t> 가장 큰 값에 </a:t>
            </a:r>
            <a:r>
              <a:rPr lang="en-US" sz="1400" dirty="0">
                <a:latin typeface="Malgun Gothic"/>
                <a:ea typeface="Malgun Gothic"/>
              </a:rPr>
              <a:t>k</a:t>
            </a:r>
            <a:r>
              <a:rPr lang="en-US" altLang="ko-KR" sz="1400" dirty="0">
                <a:latin typeface="Malgun Gothic"/>
                <a:ea typeface="Malgun Gothic"/>
              </a:rPr>
              <a:t> </a:t>
            </a:r>
            <a:r>
              <a:rPr lang="ko-KR" altLang="en-US" sz="1400" dirty="0">
                <a:latin typeface="Malgun Gothic"/>
                <a:ea typeface="Malgun Gothic"/>
              </a:rPr>
              <a:t>사용</a:t>
            </a:r>
            <a:r>
              <a:rPr lang="en-US" sz="1400" dirty="0">
                <a:latin typeface="Malgun Gothic"/>
                <a:ea typeface="Malgun Gothic"/>
              </a:rPr>
              <a:t> -&gt; 0 + 2 + 0 + 0 + 0 + 3 + 3 None pass (K:</a:t>
            </a:r>
            <a:r>
              <a:rPr lang="ko-KR" altLang="en-US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0</a:t>
            </a:r>
            <a:r>
              <a:rPr lang="en-US" sz="1400" dirty="0">
                <a:latin typeface="Malgun Gothic"/>
                <a:ea typeface="Malgun Gothic"/>
              </a:rPr>
              <a:t>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Malgun Gothic"/>
                <a:ea typeface="Malgun Gothic"/>
              </a:rPr>
              <a:t>End ( 6</a:t>
            </a:r>
            <a:r>
              <a:rPr lang="ko-KR" altLang="en-US" sz="1400" dirty="0">
                <a:latin typeface="Malgun Gothic"/>
                <a:ea typeface="Malgun Gothic"/>
              </a:rPr>
              <a:t>라운드</a:t>
            </a:r>
            <a:r>
              <a:rPr lang="en-US" sz="1400" dirty="0">
                <a:latin typeface="Malgun Gothic"/>
                <a:ea typeface="Malgun Gothic"/>
              </a:rPr>
              <a:t> </a:t>
            </a:r>
            <a:r>
              <a:rPr lang="ko-KR" altLang="en-US" sz="1400" dirty="0">
                <a:latin typeface="Malgun Gothic"/>
                <a:ea typeface="Malgun Gothic"/>
              </a:rPr>
              <a:t>실패임으로</a:t>
            </a:r>
            <a:r>
              <a:rPr lang="en-US" altLang="ko-KR" sz="1400" dirty="0">
                <a:latin typeface="Malgun Gothic"/>
                <a:ea typeface="Malgun Gothic"/>
              </a:rPr>
              <a:t> </a:t>
            </a:r>
            <a:r>
              <a:rPr lang="en-US" altLang="ko-KR" sz="1400" dirty="0" err="1">
                <a:latin typeface="Malgun Gothic"/>
                <a:ea typeface="Malgun Gothic"/>
              </a:rPr>
              <a:t>최종적</a:t>
            </a:r>
            <a:r>
              <a:rPr lang="en-US" altLang="ko-KR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 err="1">
                <a:latin typeface="Malgun Gothic"/>
                <a:ea typeface="Malgun Gothic"/>
              </a:rPr>
              <a:t>으로</a:t>
            </a:r>
            <a:r>
              <a:rPr lang="en-US" altLang="ko-KR" sz="1400" dirty="0">
                <a:latin typeface="Malgun Gothic"/>
                <a:ea typeface="Malgun Gothic"/>
              </a:rPr>
              <a:t> 5라운드까지 </a:t>
            </a:r>
            <a:r>
              <a:rPr lang="en-US" altLang="ko-KR" sz="1400" dirty="0" err="1">
                <a:latin typeface="Malgun Gothic"/>
                <a:ea typeface="Malgun Gothic"/>
              </a:rPr>
              <a:t>버팀</a:t>
            </a:r>
            <a:r>
              <a:rPr lang="en-US" altLang="ko-KR" sz="1400" dirty="0">
                <a:latin typeface="Malgun Gothic"/>
                <a:ea typeface="Malgun Gothic"/>
              </a:rPr>
              <a:t> </a:t>
            </a:r>
            <a:r>
              <a:rPr lang="en-US" sz="1400" dirty="0">
                <a:latin typeface="Malgun Gothic"/>
                <a:ea typeface="Malgun Gothic"/>
              </a:rPr>
              <a:t>)</a:t>
            </a:r>
          </a:p>
          <a:p>
            <a:endParaRPr lang="en-US" sz="14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27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H_index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85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H_Index</a:t>
            </a:r>
            <a:endParaRPr lang="en-US" altLang="en-US" dirty="0" err="1">
              <a:ea typeface="맑은 고딕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FA07090-BC23-1E4A-697D-74B7FEF8C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208" y="1976952"/>
            <a:ext cx="7096125" cy="18002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소개 </a:t>
            </a:r>
            <a:endParaRPr lang="en-US" altLang="en-US">
              <a:ea typeface="맑은 고딕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589F816-2200-7758-DA60-3506D362B859}"/>
              </a:ext>
            </a:extLst>
          </p:cNvPr>
          <p:cNvSpPr/>
          <p:nvPr/>
        </p:nvSpPr>
        <p:spPr>
          <a:xfrm>
            <a:off x="1515036" y="2492189"/>
            <a:ext cx="5414682" cy="38548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BDA3F3-90C6-3819-5CBA-CCC60B76377B}"/>
              </a:ext>
            </a:extLst>
          </p:cNvPr>
          <p:cNvCxnSpPr/>
          <p:nvPr/>
        </p:nvCxnSpPr>
        <p:spPr>
          <a:xfrm>
            <a:off x="6920753" y="2846294"/>
            <a:ext cx="1335741" cy="115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5A575E-60A0-3183-BEA6-249FDA317328}"/>
              </a:ext>
            </a:extLst>
          </p:cNvPr>
          <p:cNvSpPr txBox="1"/>
          <p:nvPr/>
        </p:nvSpPr>
        <p:spPr>
          <a:xfrm>
            <a:off x="5992408" y="4167702"/>
            <a:ext cx="55670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편의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논문중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H번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인용된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H편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이상</a:t>
            </a:r>
          </a:p>
          <a:p>
            <a:r>
              <a:rPr lang="en-US" altLang="ko-KR" dirty="0" err="1">
                <a:ea typeface="맑은 고딕"/>
              </a:rPr>
              <a:t>나머지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인용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횟수가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H번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이하일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H가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가질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최대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H_index값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218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H_Index 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 err="1">
                <a:ea typeface="맑은 고딕"/>
              </a:rPr>
              <a:t>입출력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예시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설명</a:t>
            </a:r>
            <a:r>
              <a:rPr lang="en-US" altLang="en-US" dirty="0">
                <a:ea typeface="맑은 고딕"/>
              </a:rPr>
              <a:t>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A575E-60A0-3183-BEA6-249FDA317328}"/>
              </a:ext>
            </a:extLst>
          </p:cNvPr>
          <p:cNvSpPr txBox="1"/>
          <p:nvPr/>
        </p:nvSpPr>
        <p:spPr>
          <a:xfrm>
            <a:off x="6460011" y="4211198"/>
            <a:ext cx="55670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N : 5 </a:t>
            </a:r>
            <a:r>
              <a:rPr lang="en-US" altLang="ko-KR" dirty="0" err="1">
                <a:ea typeface="맑은 고딕"/>
              </a:rPr>
              <a:t>편의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</a:t>
            </a:r>
            <a:r>
              <a:rPr lang="en-US" altLang="ko-KR" dirty="0">
                <a:ea typeface="맑은 고딕"/>
              </a:rPr>
              <a:t> 중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3번 </a:t>
            </a:r>
            <a:r>
              <a:rPr lang="en-US" altLang="ko-KR" dirty="0" err="1">
                <a:ea typeface="맑은 고딕"/>
              </a:rPr>
              <a:t>이상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인용된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논문이</a:t>
            </a:r>
            <a:r>
              <a:rPr lang="en-US" altLang="ko-KR" dirty="0">
                <a:ea typeface="맑은 고딕"/>
              </a:rPr>
              <a:t> 3개이상  </a:t>
            </a:r>
            <a:br>
              <a:rPr lang="en-US" altLang="ko-KR" dirty="0">
                <a:ea typeface="맑은 고딕"/>
              </a:rPr>
            </a:br>
            <a:r>
              <a:rPr lang="en-US" altLang="ko-KR" dirty="0" err="1">
                <a:ea typeface="맑은 고딕"/>
              </a:rPr>
              <a:t>나머지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논문들을</a:t>
            </a:r>
            <a:r>
              <a:rPr lang="en-US" altLang="ko-KR" dirty="0">
                <a:ea typeface="맑은 고딕"/>
              </a:rPr>
              <a:t> 3회 </a:t>
            </a:r>
            <a:r>
              <a:rPr lang="en-US" altLang="ko-KR" dirty="0" err="1">
                <a:ea typeface="맑은 고딕"/>
              </a:rPr>
              <a:t>이하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인용되었음</a:t>
            </a:r>
            <a:r>
              <a:rPr lang="en-US" altLang="ko-KR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이 </a:t>
            </a:r>
            <a:r>
              <a:rPr lang="en-US" altLang="ko-KR" dirty="0" err="1">
                <a:ea typeface="맑은 고딕"/>
              </a:rPr>
              <a:t>예시의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H_index는</a:t>
            </a:r>
            <a:r>
              <a:rPr lang="en-US" altLang="ko-KR" dirty="0">
                <a:ea typeface="맑은 고딕"/>
              </a:rPr>
              <a:t> "</a:t>
            </a:r>
            <a:r>
              <a:rPr lang="en-US" altLang="ko-KR" b="1" dirty="0">
                <a:ea typeface="맑은 고딕"/>
              </a:rPr>
              <a:t>3</a:t>
            </a:r>
            <a:r>
              <a:rPr lang="en-US" altLang="ko-KR" dirty="0">
                <a:ea typeface="맑은 고딕"/>
              </a:rPr>
              <a:t>"</a:t>
            </a: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21D83A9F-9685-0613-70DB-3F00816B4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29" y="1838839"/>
            <a:ext cx="2705100" cy="1502708"/>
          </a:xfr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28BBA96C-000A-04E5-D0E9-B061248E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74" y="1843425"/>
            <a:ext cx="6822141" cy="9228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275A43-F8AE-A945-38A4-7EC5C4CB2349}"/>
              </a:ext>
            </a:extLst>
          </p:cNvPr>
          <p:cNvCxnSpPr>
            <a:cxnSpLocks/>
          </p:cNvCxnSpPr>
          <p:nvPr/>
        </p:nvCxnSpPr>
        <p:spPr>
          <a:xfrm>
            <a:off x="8130407" y="2550450"/>
            <a:ext cx="46927" cy="1589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5538A64C-4272-62C4-C960-EDAFFA0AA819}"/>
              </a:ext>
            </a:extLst>
          </p:cNvPr>
          <p:cNvSpPr/>
          <p:nvPr/>
        </p:nvSpPr>
        <p:spPr>
          <a:xfrm>
            <a:off x="5906744" y="2081141"/>
            <a:ext cx="5066608" cy="38548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F1F4250-8770-BE16-66BD-7222234E4963}"/>
              </a:ext>
            </a:extLst>
          </p:cNvPr>
          <p:cNvSpPr/>
          <p:nvPr/>
        </p:nvSpPr>
        <p:spPr>
          <a:xfrm>
            <a:off x="914400" y="2680447"/>
            <a:ext cx="2043952" cy="4034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C2843-09DD-7DC5-DD33-0E9356F42C68}"/>
              </a:ext>
            </a:extLst>
          </p:cNvPr>
          <p:cNvCxnSpPr/>
          <p:nvPr/>
        </p:nvCxnSpPr>
        <p:spPr>
          <a:xfrm>
            <a:off x="2231651" y="3087780"/>
            <a:ext cx="8965" cy="1129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1EC5E-40CA-CFFD-F9E9-EEAD6819CDCD}"/>
              </a:ext>
            </a:extLst>
          </p:cNvPr>
          <p:cNvSpPr txBox="1"/>
          <p:nvPr/>
        </p:nvSpPr>
        <p:spPr>
          <a:xfrm>
            <a:off x="364011" y="4354632"/>
            <a:ext cx="55401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만약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input이</a:t>
            </a:r>
            <a:r>
              <a:rPr lang="en-US" altLang="ko-KR" dirty="0">
                <a:ea typeface="맑은 고딕"/>
              </a:rPr>
              <a:t> [3,2,0,6,1,5] </a:t>
            </a:r>
            <a:r>
              <a:rPr lang="en-US" altLang="ko-KR" dirty="0" err="1">
                <a:ea typeface="맑은 고딕"/>
              </a:rPr>
              <a:t>라고한다면</a:t>
            </a:r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2도 </a:t>
            </a:r>
            <a:r>
              <a:rPr lang="en-US" altLang="ko-KR" dirty="0" err="1">
                <a:ea typeface="맑은 고딕"/>
              </a:rPr>
              <a:t>h의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조건에는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부합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h가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만족하는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최대값은</a:t>
            </a:r>
            <a:r>
              <a:rPr lang="en-US" altLang="ko-KR" dirty="0">
                <a:ea typeface="맑은 고딕"/>
              </a:rPr>
              <a:t> 3임으로 </a:t>
            </a:r>
            <a:r>
              <a:rPr lang="en-US" altLang="ko-KR" dirty="0" err="1">
                <a:ea typeface="맑은 고딕"/>
              </a:rPr>
              <a:t>결국</a:t>
            </a:r>
            <a:r>
              <a:rPr lang="en-US" altLang="ko-KR" dirty="0">
                <a:ea typeface="맑은 고딕"/>
              </a:rPr>
              <a:t> h = 3이 </a:t>
            </a:r>
            <a:r>
              <a:rPr lang="en-US" altLang="ko-KR" dirty="0" err="1">
                <a:ea typeface="맑은 고딕"/>
              </a:rPr>
              <a:t>된다</a:t>
            </a:r>
          </a:p>
        </p:txBody>
      </p:sp>
    </p:spTree>
    <p:extLst>
      <p:ext uri="{BB962C8B-B14F-4D97-AF65-F5344CB8AC3E}">
        <p14:creationId xmlns:p14="http://schemas.microsoft.com/office/powerpoint/2010/main" val="22599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위장</a:t>
            </a:r>
          </a:p>
        </p:txBody>
      </p:sp>
    </p:spTree>
    <p:extLst>
      <p:ext uri="{BB962C8B-B14F-4D97-AF65-F5344CB8AC3E}">
        <p14:creationId xmlns:p14="http://schemas.microsoft.com/office/powerpoint/2010/main" val="1600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위장  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소개 </a:t>
            </a:r>
            <a:endParaRPr lang="en-US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A575E-60A0-3183-BEA6-249FDA317328}"/>
              </a:ext>
            </a:extLst>
          </p:cNvPr>
          <p:cNvSpPr txBox="1"/>
          <p:nvPr/>
        </p:nvSpPr>
        <p:spPr>
          <a:xfrm>
            <a:off x="6434555" y="5748146"/>
            <a:ext cx="55670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각각의</a:t>
            </a:r>
            <a:r>
              <a:rPr lang="en-US" altLang="ko-KR" dirty="0">
                <a:ea typeface="맑은 고딕"/>
              </a:rPr>
              <a:t> key </a:t>
            </a:r>
            <a:r>
              <a:rPr lang="en-US" altLang="ko-KR" dirty="0" err="1">
                <a:ea typeface="맑은 고딕"/>
              </a:rPr>
              <a:t>값에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곱하면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스파이가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입을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옷의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조합의</a:t>
            </a:r>
            <a:r>
              <a:rPr lang="en-US" altLang="ko-KR" dirty="0">
                <a:ea typeface="맑은 고딕"/>
              </a:rPr>
              <a:t> 수 와 </a:t>
            </a:r>
            <a:r>
              <a:rPr lang="en-US" altLang="ko-KR" dirty="0" err="1">
                <a:ea typeface="맑은 고딕"/>
              </a:rPr>
              <a:t>같다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제한사항에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아무것도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않는것은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불가능</a:t>
            </a:r>
          </a:p>
        </p:txBody>
      </p:sp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3BB1FF-52E6-D162-93D5-9489876A8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04" y="1712943"/>
            <a:ext cx="8393288" cy="3773663"/>
          </a:xfr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4530FD9-0E75-542E-78BA-F97AE949AF07}"/>
              </a:ext>
            </a:extLst>
          </p:cNvPr>
          <p:cNvSpPr/>
          <p:nvPr/>
        </p:nvSpPr>
        <p:spPr>
          <a:xfrm>
            <a:off x="179184" y="4768782"/>
            <a:ext cx="6731719" cy="38548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9A43D8-03FD-1A4F-3667-E8BB1CF5A09D}"/>
              </a:ext>
            </a:extLst>
          </p:cNvPr>
          <p:cNvCxnSpPr>
            <a:cxnSpLocks/>
          </p:cNvCxnSpPr>
          <p:nvPr/>
        </p:nvCxnSpPr>
        <p:spPr>
          <a:xfrm>
            <a:off x="6864145" y="5179177"/>
            <a:ext cx="526705" cy="507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77290-BFAF-B8E4-D1AD-4B908D29E1B6}"/>
              </a:ext>
            </a:extLst>
          </p:cNvPr>
          <p:cNvCxnSpPr/>
          <p:nvPr/>
        </p:nvCxnSpPr>
        <p:spPr>
          <a:xfrm flipV="1">
            <a:off x="3019849" y="3816164"/>
            <a:ext cx="989659" cy="7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2BE823-EE4D-CB13-DAA1-350FB8AC0EA6}"/>
              </a:ext>
            </a:extLst>
          </p:cNvPr>
          <p:cNvSpPr txBox="1"/>
          <p:nvPr/>
        </p:nvSpPr>
        <p:spPr>
          <a:xfrm>
            <a:off x="4092222" y="3678297"/>
            <a:ext cx="2144889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Dictionary</a:t>
            </a:r>
            <a:r>
              <a:rPr lang="ko-KR" altLang="en-US" sz="1400" dirty="0">
                <a:ea typeface="맑은 고딕"/>
              </a:rPr>
              <a:t> (</a:t>
            </a:r>
            <a:r>
              <a:rPr lang="ko-KR" altLang="en-US" sz="1400" dirty="0" err="1">
                <a:ea typeface="맑은 고딕"/>
              </a:rPr>
              <a:t>Key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Value</a:t>
            </a:r>
            <a:r>
              <a:rPr lang="ko-KR" altLang="en-US" sz="1400" dirty="0">
                <a:ea typeface="맑은 고딕"/>
              </a:rPr>
              <a:t>)</a:t>
            </a:r>
            <a:endParaRPr lang="en-US" altLang="ko-KR" dirty="0"/>
          </a:p>
          <a:p>
            <a:r>
              <a:rPr lang="ko-KR" altLang="en-US" sz="1400" dirty="0">
                <a:ea typeface="맑은 고딕"/>
              </a:rPr>
              <a:t>형태로 관리</a:t>
            </a:r>
          </a:p>
        </p:txBody>
      </p:sp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F695DB89-A1C1-F9CF-5B23-29DF64CC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6" y="2735921"/>
            <a:ext cx="4775200" cy="1602529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2058D8F7-7F88-543D-B2C8-D59C9EC8C1D9}"/>
              </a:ext>
            </a:extLst>
          </p:cNvPr>
          <p:cNvSpPr/>
          <p:nvPr/>
        </p:nvSpPr>
        <p:spPr>
          <a:xfrm>
            <a:off x="7159479" y="4053819"/>
            <a:ext cx="2056238" cy="28200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06527C-BFB2-33C3-7C83-DF660D992EE7}"/>
              </a:ext>
            </a:extLst>
          </p:cNvPr>
          <p:cNvCxnSpPr>
            <a:cxnSpLocks/>
          </p:cNvCxnSpPr>
          <p:nvPr/>
        </p:nvCxnSpPr>
        <p:spPr>
          <a:xfrm>
            <a:off x="9108346" y="4373732"/>
            <a:ext cx="9299" cy="137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위장  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소개 </a:t>
            </a:r>
            <a:endParaRPr lang="en-US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A575E-60A0-3183-BEA6-249FDA317328}"/>
              </a:ext>
            </a:extLst>
          </p:cNvPr>
          <p:cNvSpPr txBox="1"/>
          <p:nvPr/>
        </p:nvSpPr>
        <p:spPr>
          <a:xfrm>
            <a:off x="6491001" y="3067035"/>
            <a:ext cx="5698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Headgear : 2종류, </a:t>
            </a:r>
            <a:r>
              <a:rPr lang="en-US" altLang="ko-KR" dirty="0" err="1">
                <a:ea typeface="맑은 고딕"/>
              </a:rPr>
              <a:t>eyewaer</a:t>
            </a:r>
            <a:r>
              <a:rPr lang="en-US" altLang="ko-KR" dirty="0">
                <a:ea typeface="맑은 고딕"/>
              </a:rPr>
              <a:t> : 1종류 </a:t>
            </a:r>
          </a:p>
          <a:p>
            <a:r>
              <a:rPr lang="en-US" altLang="ko-KR" dirty="0" err="1">
                <a:ea typeface="맑은 고딕"/>
              </a:rPr>
              <a:t>각각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따로입을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경우의</a:t>
            </a:r>
            <a:r>
              <a:rPr lang="en-US" altLang="ko-KR" dirty="0">
                <a:ea typeface="맑은 고딕"/>
              </a:rPr>
              <a:t> 수 3, </a:t>
            </a:r>
            <a:r>
              <a:rPr lang="en-US" altLang="ko-KR" dirty="0" err="1">
                <a:ea typeface="맑은 고딕"/>
              </a:rPr>
              <a:t>섞어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2</a:t>
            </a:r>
          </a:p>
          <a:p>
            <a:r>
              <a:rPr lang="en-US" altLang="ko-KR" dirty="0">
                <a:ea typeface="맑은 고딕"/>
              </a:rPr>
              <a:t>총 5가지의 </a:t>
            </a:r>
            <a:r>
              <a:rPr lang="en-US" altLang="ko-KR" dirty="0" err="1">
                <a:ea typeface="맑은 고딕"/>
              </a:rPr>
              <a:t>조합이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발생</a:t>
            </a:r>
            <a:r>
              <a:rPr lang="en-US" altLang="ko-KR" dirty="0">
                <a:ea typeface="맑은 고딕"/>
              </a:rPr>
              <a:t> 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C184495-CFE6-D8D0-6C9B-EC34F3E7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8" y="1600202"/>
            <a:ext cx="6193887" cy="5090407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A4CAC0B4-31D6-BB4C-5BA6-BA097D790B69}"/>
              </a:ext>
            </a:extLst>
          </p:cNvPr>
          <p:cNvSpPr/>
          <p:nvPr/>
        </p:nvSpPr>
        <p:spPr>
          <a:xfrm>
            <a:off x="253999" y="2229556"/>
            <a:ext cx="5625629" cy="23518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1C1D2A0-EB0A-7426-98CB-D5BDD4D1CDCF}"/>
              </a:ext>
            </a:extLst>
          </p:cNvPr>
          <p:cNvSpPr/>
          <p:nvPr/>
        </p:nvSpPr>
        <p:spPr>
          <a:xfrm>
            <a:off x="253999" y="2530593"/>
            <a:ext cx="5625629" cy="23518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4F0A-746D-3635-F7BE-30A90A9414E9}"/>
              </a:ext>
            </a:extLst>
          </p:cNvPr>
          <p:cNvCxnSpPr/>
          <p:nvPr/>
        </p:nvCxnSpPr>
        <p:spPr>
          <a:xfrm>
            <a:off x="5902208" y="2341504"/>
            <a:ext cx="970843" cy="57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CF280A-9F1B-739A-51B0-CB469E76B196}"/>
              </a:ext>
            </a:extLst>
          </p:cNvPr>
          <p:cNvCxnSpPr>
            <a:cxnSpLocks/>
          </p:cNvCxnSpPr>
          <p:nvPr/>
        </p:nvCxnSpPr>
        <p:spPr>
          <a:xfrm>
            <a:off x="5836356" y="2783652"/>
            <a:ext cx="848547" cy="1648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2F90D9-CC2F-CC6B-4973-028209475845}"/>
              </a:ext>
            </a:extLst>
          </p:cNvPr>
          <p:cNvSpPr txBox="1"/>
          <p:nvPr/>
        </p:nvSpPr>
        <p:spPr>
          <a:xfrm>
            <a:off x="6519223" y="4515776"/>
            <a:ext cx="5698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Face : 3종류</a:t>
            </a:r>
            <a:endParaRPr lang="en-US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각각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입을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경우의</a:t>
            </a:r>
            <a:r>
              <a:rPr lang="en-US" altLang="ko-KR" dirty="0">
                <a:ea typeface="맑은 고딕"/>
              </a:rPr>
              <a:t> 수 3</a:t>
            </a:r>
          </a:p>
          <a:p>
            <a:r>
              <a:rPr lang="en-US" altLang="ko-KR" dirty="0" err="1">
                <a:ea typeface="맑은 고딕"/>
              </a:rPr>
              <a:t>밖에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존제</a:t>
            </a:r>
            <a:r>
              <a:rPr lang="en-US" altLang="ko-KR" dirty="0">
                <a:ea typeface="맑은 고딕"/>
              </a:rPr>
              <a:t> 할 수 </a:t>
            </a:r>
            <a:r>
              <a:rPr lang="en-US" altLang="ko-KR" dirty="0" err="1">
                <a:ea typeface="맑은 고딕"/>
              </a:rPr>
              <a:t>없음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총 </a:t>
            </a:r>
            <a:r>
              <a:rPr lang="en-US" altLang="ko-KR" dirty="0" err="1">
                <a:ea typeface="맑은 고딕"/>
              </a:rPr>
              <a:t>경우의</a:t>
            </a:r>
            <a:r>
              <a:rPr lang="en-US" altLang="ko-KR" dirty="0">
                <a:ea typeface="맑은 고딕"/>
              </a:rPr>
              <a:t> 수 3</a:t>
            </a:r>
          </a:p>
        </p:txBody>
      </p:sp>
    </p:spTree>
    <p:extLst>
      <p:ext uri="{BB962C8B-B14F-4D97-AF65-F5344CB8AC3E}">
        <p14:creationId xmlns:p14="http://schemas.microsoft.com/office/powerpoint/2010/main" val="279134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맑은 고딕"/>
              </a:rPr>
              <a:t>디팬스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99804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위장  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>
                <a:ea typeface="맑은 고딕"/>
              </a:rPr>
              <a:t> 소개 </a:t>
            </a:r>
            <a:endParaRPr lang="en-US" altLang="en-US">
              <a:ea typeface="맑은 고딕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D5B3C3-5167-CCCA-ACE1-84FF5E08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" y="1606699"/>
            <a:ext cx="9719732" cy="51338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689AD-BC5D-676A-0993-B6609D5CF251}"/>
              </a:ext>
            </a:extLst>
          </p:cNvPr>
          <p:cNvSpPr txBox="1"/>
          <p:nvPr/>
        </p:nvSpPr>
        <p:spPr>
          <a:xfrm>
            <a:off x="5945480" y="2163703"/>
            <a:ext cx="1458149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ea typeface="맑은 고딕"/>
              </a:rPr>
              <a:t>N:enemy</a:t>
            </a:r>
            <a:r>
              <a:rPr lang="en-US" sz="1400" dirty="0">
                <a:ea typeface="맑은 고딕"/>
              </a:rPr>
              <a:t> = 1:1</a:t>
            </a:r>
            <a:endParaRPr lang="en-US" sz="14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025BE0E-C101-9EE3-B55B-9D31A4BE2B9C}"/>
              </a:ext>
            </a:extLst>
          </p:cNvPr>
          <p:cNvSpPr/>
          <p:nvPr/>
        </p:nvSpPr>
        <p:spPr>
          <a:xfrm>
            <a:off x="1721557" y="3066814"/>
            <a:ext cx="5747925" cy="3198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1E4D9-FA30-F588-BB62-1AB35AB2AC4A}"/>
              </a:ext>
            </a:extLst>
          </p:cNvPr>
          <p:cNvCxnSpPr/>
          <p:nvPr/>
        </p:nvCxnSpPr>
        <p:spPr>
          <a:xfrm flipV="1">
            <a:off x="5638800" y="2578571"/>
            <a:ext cx="1102548" cy="440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BE71158E-C93C-1B7A-CDCE-DBA06D001010}"/>
              </a:ext>
            </a:extLst>
          </p:cNvPr>
          <p:cNvSpPr/>
          <p:nvPr/>
        </p:nvSpPr>
        <p:spPr>
          <a:xfrm>
            <a:off x="3951112" y="4393258"/>
            <a:ext cx="5747925" cy="3198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0D59FA-2916-D480-BCCC-603CD7FC61E9}"/>
              </a:ext>
            </a:extLst>
          </p:cNvPr>
          <p:cNvCxnSpPr>
            <a:cxnSpLocks/>
          </p:cNvCxnSpPr>
          <p:nvPr/>
        </p:nvCxnSpPr>
        <p:spPr>
          <a:xfrm flipV="1">
            <a:off x="9016059" y="3905015"/>
            <a:ext cx="1102548" cy="440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CC7902-6656-EE40-35B8-9584777F6CD9}"/>
              </a:ext>
            </a:extLst>
          </p:cNvPr>
          <p:cNvSpPr txBox="1"/>
          <p:nvPr/>
        </p:nvSpPr>
        <p:spPr>
          <a:xfrm>
            <a:off x="10141184" y="3358444"/>
            <a:ext cx="1900297" cy="95410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병사의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수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보다</a:t>
            </a:r>
            <a:r>
              <a:rPr lang="en-US" sz="1400" dirty="0">
                <a:ea typeface="맑은 고딕"/>
              </a:rPr>
              <a:t> </a:t>
            </a:r>
            <a:r>
              <a:rPr lang="ko-KR" altLang="en-US" sz="1400" dirty="0">
                <a:ea typeface="맑은 고딕"/>
              </a:rPr>
              <a:t>적의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수가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더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많아도</a:t>
            </a:r>
            <a:r>
              <a:rPr lang="en-US" altLang="ko-KR" sz="1400" dirty="0">
                <a:ea typeface="맑은 고딕"/>
              </a:rPr>
              <a:t> </a:t>
            </a:r>
            <a:endParaRPr lang="ko-KR" altLang="en-US" sz="1400" dirty="0">
              <a:ea typeface="맑은 고딕"/>
            </a:endParaRPr>
          </a:p>
          <a:p>
            <a:r>
              <a:rPr lang="en-US" altLang="ko-KR" sz="1400" dirty="0" err="1">
                <a:ea typeface="맑은 고딕"/>
              </a:rPr>
              <a:t>라운드를</a:t>
            </a:r>
            <a:r>
              <a:rPr lang="ko-KR" altLang="en-US" sz="1400" dirty="0">
                <a:ea typeface="맑은 고딕"/>
              </a:rPr>
              <a:t> 넘길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수</a:t>
            </a:r>
            <a:r>
              <a:rPr lang="en-US" sz="1400" dirty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있음</a:t>
            </a:r>
            <a:r>
              <a:rPr lang="en-US" altLang="ko-KR" sz="1400" dirty="0">
                <a:ea typeface="맑은 고딕"/>
              </a:rPr>
              <a:t> 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BC252-4B50-1D13-101A-63E7B524ACBC}"/>
              </a:ext>
            </a:extLst>
          </p:cNvPr>
          <p:cNvSpPr txBox="1"/>
          <p:nvPr/>
        </p:nvSpPr>
        <p:spPr>
          <a:xfrm>
            <a:off x="7723481" y="5268148"/>
            <a:ext cx="2643482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한정된</a:t>
            </a:r>
            <a:r>
              <a:rPr lang="en-US" altLang="ko-KR" sz="1400" dirty="0">
                <a:ea typeface="맑은 고딕"/>
              </a:rPr>
              <a:t> </a:t>
            </a:r>
            <a:r>
              <a:rPr lang="en-US" altLang="ko-KR" sz="1400" dirty="0" err="1">
                <a:ea typeface="맑은 고딕"/>
              </a:rPr>
              <a:t>무적권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K를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적제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적소에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사용하는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것이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관건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C08EC047-5E5D-D385-4B54-27EEFCCFF6D3}"/>
              </a:ext>
            </a:extLst>
          </p:cNvPr>
          <p:cNvSpPr/>
          <p:nvPr/>
        </p:nvSpPr>
        <p:spPr>
          <a:xfrm>
            <a:off x="771408" y="5381036"/>
            <a:ext cx="6095999" cy="31985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DF2A24-4B1A-EFEC-7354-44DF2CF571D4}"/>
              </a:ext>
            </a:extLst>
          </p:cNvPr>
          <p:cNvCxnSpPr>
            <a:cxnSpLocks/>
          </p:cNvCxnSpPr>
          <p:nvPr/>
        </p:nvCxnSpPr>
        <p:spPr>
          <a:xfrm>
            <a:off x="6871170" y="5530613"/>
            <a:ext cx="745066" cy="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3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테마</vt:lpstr>
      <vt:lpstr>Algorithm Study</vt:lpstr>
      <vt:lpstr>H_index</vt:lpstr>
      <vt:lpstr>H_Index</vt:lpstr>
      <vt:lpstr>H_Index </vt:lpstr>
      <vt:lpstr>위장</vt:lpstr>
      <vt:lpstr>위장  </vt:lpstr>
      <vt:lpstr>위장  </vt:lpstr>
      <vt:lpstr>디팬스 게임</vt:lpstr>
      <vt:lpstr>위장  </vt:lpstr>
      <vt:lpstr>위장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319</cp:revision>
  <dcterms:created xsi:type="dcterms:W3CDTF">2023-01-26T04:42:42Z</dcterms:created>
  <dcterms:modified xsi:type="dcterms:W3CDTF">2023-01-26T06:26:19Z</dcterms:modified>
</cp:coreProperties>
</file>