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64" r:id="rId2"/>
    <p:sldId id="665" r:id="rId3"/>
    <p:sldId id="666" r:id="rId4"/>
    <p:sldId id="667" r:id="rId5"/>
    <p:sldId id="66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0"/>
    <a:srgbClr val="9437FF"/>
    <a:srgbClr val="8EFA00"/>
    <a:srgbClr val="00FD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 autoAdjust="0"/>
    <p:restoredTop sz="83946"/>
  </p:normalViewPr>
  <p:slideViewPr>
    <p:cSldViewPr>
      <p:cViewPr varScale="1">
        <p:scale>
          <a:sx n="93" d="100"/>
          <a:sy n="93" d="100"/>
        </p:scale>
        <p:origin x="24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3EE3-2E1C-674B-A9E9-48BEE4E0A16C}" type="datetimeFigureOut">
              <a:rPr kumimoji="1" lang="ko-KR" altLang="en-US" smtClean="0"/>
              <a:t>2023-02-23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325F-D904-3B47-87EB-E102CE1F3E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2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5756" y="5085184"/>
            <a:ext cx="4392488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85195" y="4232741"/>
            <a:ext cx="2173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88" y="6336865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5279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9144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9852"/>
            <a:ext cx="77724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130425"/>
            <a:ext cx="7772400" cy="1470025"/>
          </a:xfrm>
        </p:spPr>
        <p:txBody>
          <a:bodyPr/>
          <a:lstStyle/>
          <a:p>
            <a:r>
              <a:rPr kumimoji="1" lang="ko-KR" altLang="en-US" dirty="0"/>
              <a:t>알고리즘 스터디 </a:t>
            </a:r>
            <a:r>
              <a:rPr kumimoji="1" lang="en-US" altLang="ko-KR" dirty="0"/>
              <a:t>6</a:t>
            </a:r>
            <a:r>
              <a:rPr kumimoji="1" lang="ko-KR" altLang="en-US" dirty="0"/>
              <a:t>주차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62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D15E9-AE58-5174-C922-3AB2B480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765279" cy="576064"/>
          </a:xfrm>
        </p:spPr>
        <p:txBody>
          <a:bodyPr/>
          <a:lstStyle/>
          <a:p>
            <a:r>
              <a:rPr lang="ko-KR" altLang="en-US" dirty="0"/>
              <a:t>메뉴 리뉴얼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E3D79E-0BC4-6157-CEFF-E0D6DF3A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47" y="1772816"/>
            <a:ext cx="6839905" cy="20862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39B259-294F-B3B7-139A-023794B74EAE}"/>
              </a:ext>
            </a:extLst>
          </p:cNvPr>
          <p:cNvSpPr/>
          <p:nvPr/>
        </p:nvSpPr>
        <p:spPr>
          <a:xfrm>
            <a:off x="1187624" y="1772816"/>
            <a:ext cx="6048672" cy="261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D21B8-AE42-AE43-8D6F-6AB6323C49B8}"/>
              </a:ext>
            </a:extLst>
          </p:cNvPr>
          <p:cNvSpPr/>
          <p:nvPr/>
        </p:nvSpPr>
        <p:spPr>
          <a:xfrm>
            <a:off x="1619672" y="2336978"/>
            <a:ext cx="4392488" cy="261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49A67F16-7C59-CFAE-83FC-A86DA8DB9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36" y="4069829"/>
            <a:ext cx="22574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BCDE5678-D970-DB1C-0186-DAF7AE71B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65104"/>
            <a:ext cx="55245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13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B16CA-4B03-E8EE-9901-895FDC69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리뉴얼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2363CD-EFAB-9910-BD5A-809E9CC465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53A8378-5171-EEC6-0322-0D2C36B51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90403"/>
            <a:ext cx="22574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263A41-E426-1A1C-4B87-DFCCC56DAA71}"/>
              </a:ext>
            </a:extLst>
          </p:cNvPr>
          <p:cNvSpPr txBox="1"/>
          <p:nvPr/>
        </p:nvSpPr>
        <p:spPr>
          <a:xfrm>
            <a:off x="539552" y="1877923"/>
            <a:ext cx="8316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2</a:t>
            </a:r>
            <a:r>
              <a:rPr lang="ko-KR" altLang="en-US" sz="1600" dirty="0"/>
              <a:t>개의 요리로 코스요리로 만들고 싶다 가정했을 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각 손님의 </a:t>
            </a:r>
            <a:r>
              <a:rPr lang="en-US" altLang="ko-KR" sz="1600" dirty="0">
                <a:solidFill>
                  <a:schemeClr val="accent6"/>
                </a:solidFill>
                <a:effectLst/>
              </a:rPr>
              <a:t>order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에서</a:t>
            </a:r>
            <a:r>
              <a:rPr lang="ko-KR" altLang="en-US" sz="1600" dirty="0">
                <a:solidFill>
                  <a:schemeClr val="accent6"/>
                </a:solidFill>
              </a:rPr>
              <a:t> 요리 </a:t>
            </a:r>
            <a:r>
              <a:rPr lang="en-US" altLang="ko-KR" sz="1600" dirty="0">
                <a:solidFill>
                  <a:schemeClr val="accent6"/>
                </a:solidFill>
              </a:rPr>
              <a:t>2</a:t>
            </a:r>
            <a:r>
              <a:rPr lang="ko-KR" altLang="en-US" sz="1600" dirty="0">
                <a:solidFill>
                  <a:schemeClr val="accent6"/>
                </a:solidFill>
              </a:rPr>
              <a:t>개로 </a:t>
            </a:r>
            <a:r>
              <a:rPr lang="ko-KR" altLang="en-US" sz="1600" dirty="0">
                <a:solidFill>
                  <a:schemeClr val="accent6"/>
                </a:solidFill>
                <a:effectLst/>
              </a:rPr>
              <a:t>만들 수 있는 조합을 전부 구해</a:t>
            </a:r>
            <a:r>
              <a:rPr lang="ko-KR" altLang="en-US" sz="1600" dirty="0">
                <a:effectLst/>
              </a:rPr>
              <a:t>준다</a:t>
            </a:r>
            <a:r>
              <a:rPr lang="en-US" altLang="ko-KR" sz="1600" dirty="0">
                <a:effectLst/>
              </a:rPr>
              <a:t>. </a:t>
            </a:r>
            <a:r>
              <a:rPr lang="ko-KR" altLang="en-US" sz="1600" dirty="0"/>
              <a:t>마지막에 </a:t>
            </a:r>
            <a:r>
              <a:rPr lang="ko-KR" altLang="en-US" sz="1600" dirty="0">
                <a:effectLst/>
              </a:rPr>
              <a:t>빈도수가 제일 높았던 조합들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구해준다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F791D1-A721-38A9-7310-7D35365D539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96977" y="4395303"/>
            <a:ext cx="119895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F9A583-856C-9D16-E0F3-DCE70FD41AD9}"/>
              </a:ext>
            </a:extLst>
          </p:cNvPr>
          <p:cNvCxnSpPr>
            <a:cxnSpLocks/>
          </p:cNvCxnSpPr>
          <p:nvPr/>
        </p:nvCxnSpPr>
        <p:spPr>
          <a:xfrm>
            <a:off x="2796976" y="3717032"/>
            <a:ext cx="119895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06D2ABE-02C4-B3FF-FA7B-C875EAD51772}"/>
              </a:ext>
            </a:extLst>
          </p:cNvPr>
          <p:cNvCxnSpPr>
            <a:cxnSpLocks/>
          </p:cNvCxnSpPr>
          <p:nvPr/>
        </p:nvCxnSpPr>
        <p:spPr>
          <a:xfrm>
            <a:off x="2796976" y="4077072"/>
            <a:ext cx="119895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3EE101B-4B2C-D4CE-8133-2948CF03B3FC}"/>
              </a:ext>
            </a:extLst>
          </p:cNvPr>
          <p:cNvCxnSpPr>
            <a:cxnSpLocks/>
          </p:cNvCxnSpPr>
          <p:nvPr/>
        </p:nvCxnSpPr>
        <p:spPr>
          <a:xfrm>
            <a:off x="2796973" y="4725144"/>
            <a:ext cx="119895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017285-43FC-84B3-EF64-7FA480ACF24C}"/>
              </a:ext>
            </a:extLst>
          </p:cNvPr>
          <p:cNvCxnSpPr>
            <a:cxnSpLocks/>
          </p:cNvCxnSpPr>
          <p:nvPr/>
        </p:nvCxnSpPr>
        <p:spPr>
          <a:xfrm>
            <a:off x="2796972" y="5013176"/>
            <a:ext cx="119895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F80881-E7D2-9F8F-4D72-F049CB5187F1}"/>
              </a:ext>
            </a:extLst>
          </p:cNvPr>
          <p:cNvCxnSpPr>
            <a:cxnSpLocks/>
          </p:cNvCxnSpPr>
          <p:nvPr/>
        </p:nvCxnSpPr>
        <p:spPr>
          <a:xfrm>
            <a:off x="2796972" y="5301208"/>
            <a:ext cx="119895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E79111-AE80-67E5-9AE9-18718C7B1E7B}"/>
              </a:ext>
            </a:extLst>
          </p:cNvPr>
          <p:cNvSpPr txBox="1"/>
          <p:nvPr/>
        </p:nvSpPr>
        <p:spPr>
          <a:xfrm>
            <a:off x="4181315" y="3553271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(A,B) (A,C) (A,F) (A,G) ~~~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77AC3-F83F-CF9C-B4B5-568B8AA02082}"/>
              </a:ext>
            </a:extLst>
          </p:cNvPr>
          <p:cNvSpPr txBox="1"/>
          <p:nvPr/>
        </p:nvSpPr>
        <p:spPr>
          <a:xfrm>
            <a:off x="4181315" y="391096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(A,C)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5F6AB-B820-49BA-BD93-7E00076FBE60}"/>
              </a:ext>
            </a:extLst>
          </p:cNvPr>
          <p:cNvSpPr txBox="1"/>
          <p:nvPr/>
        </p:nvSpPr>
        <p:spPr>
          <a:xfrm>
            <a:off x="4181315" y="4230960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(C,D) (C,E) (D,E)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9A1F0-807D-DCAD-600E-1976B386AA22}"/>
              </a:ext>
            </a:extLst>
          </p:cNvPr>
          <p:cNvSpPr txBox="1"/>
          <p:nvPr/>
        </p:nvSpPr>
        <p:spPr>
          <a:xfrm>
            <a:off x="4181311" y="4537769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(A,C) (A,D) (A,E) (C,D) ~~~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2CCDAF-43C2-C525-4BFE-3033BA7DF6DE}"/>
              </a:ext>
            </a:extLst>
          </p:cNvPr>
          <p:cNvSpPr txBox="1"/>
          <p:nvPr/>
        </p:nvSpPr>
        <p:spPr>
          <a:xfrm>
            <a:off x="4181307" y="4844578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(B,C) (B,F) (B,G) (C,F) ~~~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9CE116-94DB-1AC2-866C-ED0F86D0E5B9}"/>
              </a:ext>
            </a:extLst>
          </p:cNvPr>
          <p:cNvSpPr txBox="1"/>
          <p:nvPr/>
        </p:nvSpPr>
        <p:spPr>
          <a:xfrm>
            <a:off x="4194301" y="5147319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(A,C) (A,D) (A,E) (A,H) ~~~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34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9773C-8F50-5EEA-9BC1-59883728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765279" cy="576064"/>
          </a:xfrm>
        </p:spPr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진수 게임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0F43C7-C790-D993-71BA-7DE3F049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95" y="1700808"/>
            <a:ext cx="6878010" cy="21148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F39018-AF4A-1364-7C50-5B0B560C3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96" y="4098643"/>
            <a:ext cx="6878010" cy="11622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1406D0-3774-68B1-5208-6FEF8287380B}"/>
              </a:ext>
            </a:extLst>
          </p:cNvPr>
          <p:cNvSpPr/>
          <p:nvPr/>
        </p:nvSpPr>
        <p:spPr>
          <a:xfrm>
            <a:off x="6372200" y="4137178"/>
            <a:ext cx="1638804" cy="261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60F446-44E4-7E28-8096-651F3EE72296}"/>
              </a:ext>
            </a:extLst>
          </p:cNvPr>
          <p:cNvSpPr/>
          <p:nvPr/>
        </p:nvSpPr>
        <p:spPr>
          <a:xfrm>
            <a:off x="2002058" y="4679749"/>
            <a:ext cx="4154118" cy="261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A3A6254-893F-D4C7-5EF3-26A025000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57" y="6093296"/>
            <a:ext cx="6125430" cy="3334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0BE9A3-8FD1-F8D0-C0AE-BA2AAF85519A}"/>
              </a:ext>
            </a:extLst>
          </p:cNvPr>
          <p:cNvSpPr txBox="1"/>
          <p:nvPr/>
        </p:nvSpPr>
        <p:spPr>
          <a:xfrm>
            <a:off x="1060660" y="5680378"/>
            <a:ext cx="12657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입력 형식</a:t>
            </a:r>
          </a:p>
        </p:txBody>
      </p:sp>
    </p:spTree>
    <p:extLst>
      <p:ext uri="{BB962C8B-B14F-4D97-AF65-F5344CB8AC3E}">
        <p14:creationId xmlns:p14="http://schemas.microsoft.com/office/powerpoint/2010/main" val="189133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D4C3-F400-74EF-C354-8809CD1C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진수 게임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EFD66F-FDEE-FA5F-A8EF-B7FF2FF3B0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2B4124-DD9B-D6B9-D278-1ACB134B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85" y="1911845"/>
            <a:ext cx="6125430" cy="33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8EB09-B109-2C0F-ECF3-AEE03178A25E}"/>
              </a:ext>
            </a:extLst>
          </p:cNvPr>
          <p:cNvSpPr txBox="1"/>
          <p:nvPr/>
        </p:nvSpPr>
        <p:spPr>
          <a:xfrm>
            <a:off x="539552" y="2484185"/>
            <a:ext cx="8316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게임에서 진행할 숫자를 </a:t>
            </a:r>
            <a:r>
              <a:rPr lang="en-US" altLang="ko-KR" sz="1600" dirty="0">
                <a:solidFill>
                  <a:schemeClr val="accent6"/>
                </a:solidFill>
              </a:rPr>
              <a:t>p + ( t – 1 ) * m </a:t>
            </a:r>
            <a:r>
              <a:rPr lang="ko-KR" altLang="en-US" sz="1600" dirty="0">
                <a:solidFill>
                  <a:schemeClr val="accent6"/>
                </a:solidFill>
              </a:rPr>
              <a:t>길이</a:t>
            </a:r>
            <a:r>
              <a:rPr lang="ko-KR" altLang="en-US" sz="1600" dirty="0"/>
              <a:t>만큼 뽑고 그 중 </a:t>
            </a:r>
            <a:r>
              <a:rPr lang="ko-KR" altLang="en-US" sz="1600" dirty="0">
                <a:solidFill>
                  <a:schemeClr val="accent6"/>
                </a:solidFill>
              </a:rPr>
              <a:t>튜브가 말해야 하는 숫자만 인덱싱</a:t>
            </a:r>
            <a:r>
              <a:rPr lang="ko-KR" altLang="en-US" sz="1600" dirty="0"/>
              <a:t> 한다</a:t>
            </a:r>
            <a:r>
              <a:rPr lang="en-US" altLang="ko-KR" sz="1600" dirty="0"/>
              <a:t>. =&gt; Array[p-1::m]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885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19138</TotalTime>
  <Words>182</Words>
  <Application>Microsoft Office PowerPoint</Application>
  <PresentationFormat>화면 슬라이드 쇼(4:3)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알고리즘 스터디 6주차</vt:lpstr>
      <vt:lpstr>메뉴 리뉴얼</vt:lpstr>
      <vt:lpstr>메뉴 리뉴얼</vt:lpstr>
      <vt:lpstr>N진수 게임</vt:lpstr>
      <vt:lpstr>N진수 게임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홍 성호</cp:lastModifiedBy>
  <cp:revision>381</cp:revision>
  <cp:lastPrinted>2021-01-04T12:54:21Z</cp:lastPrinted>
  <dcterms:created xsi:type="dcterms:W3CDTF">2018-05-28T08:04:44Z</dcterms:created>
  <dcterms:modified xsi:type="dcterms:W3CDTF">2023-02-23T10:54:48Z</dcterms:modified>
</cp:coreProperties>
</file>