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58" r:id="rId3"/>
    <p:sldId id="257" r:id="rId4"/>
    <p:sldId id="256" r:id="rId5"/>
    <p:sldId id="260" r:id="rId6"/>
    <p:sldId id="261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4158BE-3389-4CF1-9029-B0AB57EB1546}" v="939" dt="2023-02-16T06:00:40.7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67675" y="5085184"/>
            <a:ext cx="5856651" cy="55361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5009195" y="4232741"/>
            <a:ext cx="2173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광운대학교 로봇학과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Ubiquitous Network</a:t>
            </a:r>
            <a:r>
              <a:rPr lang="en-US" altLang="ko-KR" sz="1400" baseline="0" dirty="0">
                <a:solidFill>
                  <a:schemeClr val="bg1"/>
                </a:solidFill>
              </a:rPr>
              <a:t> Lab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07B6E372-1A6E-4D8A-A6AB-9F04F7C642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518" y="6336865"/>
            <a:ext cx="1835149" cy="390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3247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1484784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339" y="116632"/>
            <a:ext cx="9020372" cy="576064"/>
          </a:xfrm>
        </p:spPr>
        <p:txBody>
          <a:bodyPr>
            <a:no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9888247" y="44625"/>
            <a:ext cx="2173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</a:rPr>
              <a:t>Ubiquitous Network</a:t>
            </a:r>
            <a:r>
              <a:rPr lang="en-US" altLang="ko-KR" sz="1400" baseline="0" dirty="0">
                <a:solidFill>
                  <a:schemeClr val="bg1"/>
                </a:solidFill>
              </a:rPr>
              <a:t> Lab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>
          <a:xfrm>
            <a:off x="143338" y="836712"/>
            <a:ext cx="9020372" cy="504056"/>
          </a:xfrm>
        </p:spPr>
        <p:txBody>
          <a:bodyPr>
            <a:normAutofit/>
          </a:bodyPr>
          <a:lstStyle>
            <a:lvl1pPr marL="342900" indent="-342900">
              <a:buFont typeface="맑은 고딕" pitchFamily="50" charset="-127"/>
              <a:buChar char="-"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94BAF0BC-AF4B-CC9D-9848-CDCF87AD7A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0" y="374520"/>
            <a:ext cx="1835149" cy="390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5049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2148840"/>
            <a:ext cx="12192000" cy="23241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2629853"/>
            <a:ext cx="10363200" cy="1362075"/>
          </a:xfrm>
        </p:spPr>
        <p:txBody>
          <a:bodyPr anchor="ctr">
            <a:normAutofit/>
          </a:bodyPr>
          <a:lstStyle>
            <a:lvl1pPr algn="ctr">
              <a:defRPr sz="3200" b="0" cap="all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55BD38-34EC-E323-816A-4CF5802B674A}"/>
              </a:ext>
            </a:extLst>
          </p:cNvPr>
          <p:cNvSpPr txBox="1"/>
          <p:nvPr userDrawn="1"/>
        </p:nvSpPr>
        <p:spPr>
          <a:xfrm>
            <a:off x="9888247" y="44625"/>
            <a:ext cx="2173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254060"/>
                </a:solidFill>
              </a:rPr>
              <a:t>Ubiquitous Network</a:t>
            </a:r>
            <a:r>
              <a:rPr lang="en-US" altLang="ko-KR" sz="1400" baseline="0" dirty="0">
                <a:solidFill>
                  <a:srgbClr val="254060"/>
                </a:solidFill>
              </a:rPr>
              <a:t> Lab</a:t>
            </a:r>
            <a:endParaRPr lang="ko-KR" altLang="en-US" sz="1400" dirty="0">
              <a:solidFill>
                <a:srgbClr val="254060"/>
              </a:solidFill>
            </a:endParaRP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1C3DA773-340F-1B66-9157-91A6330733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0" y="374520"/>
            <a:ext cx="1835149" cy="390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8015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409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98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2081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8044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731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9293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209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110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28733-874D-48F8-93E4-3C99192ED6E1}" type="datetimeFigureOut">
              <a:rPr lang="ko-KR" altLang="en-US" smtClean="0"/>
              <a:pPr/>
              <a:t>2023-02-15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358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0A8A61-8AF9-8149-B1F5-1A81543E03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ore-KR" altLang="en-US">
                <a:ea typeface="맑은 고딕"/>
              </a:rPr>
              <a:t>Algorithm Study</a:t>
            </a:r>
            <a:endParaRPr lang="en-US" altLang="en-US">
              <a:ea typeface="맑은 고딕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886E6F-FE96-8941-82AD-4A10FEC6A8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ore-KR" altLang="en-US">
                <a:ea typeface="맑은 고딕"/>
              </a:rPr>
              <a:t>윤민혁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50074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DA964-3E3F-7245-87CC-29849621E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 dirty="0" err="1">
                <a:ea typeface="맑은 고딕"/>
              </a:rPr>
              <a:t>점프와</a:t>
            </a:r>
            <a:r>
              <a:rPr lang="ko-Kore-KR" altLang="en-US" dirty="0">
                <a:ea typeface="맑은 고딕"/>
              </a:rPr>
              <a:t> </a:t>
            </a:r>
            <a:r>
              <a:rPr lang="ko-Kore-KR" altLang="en-US" dirty="0" err="1">
                <a:ea typeface="맑은 고딕"/>
              </a:rPr>
              <a:t>순간</a:t>
            </a:r>
            <a:r>
              <a:rPr lang="ko-Kore-KR" altLang="en-US" dirty="0">
                <a:ea typeface="맑은 고딕"/>
              </a:rPr>
              <a:t> 이동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68310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48387-57D9-1341-8EAC-7B55E33DD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 dirty="0" err="1">
                <a:ea typeface="맑은 고딕"/>
              </a:rPr>
              <a:t>점프와</a:t>
            </a:r>
            <a:r>
              <a:rPr lang="ko-Kore-KR" altLang="en-US" dirty="0">
                <a:ea typeface="맑은 고딕"/>
              </a:rPr>
              <a:t> </a:t>
            </a:r>
            <a:r>
              <a:rPr lang="ko-Kore-KR" altLang="en-US" dirty="0" err="1">
                <a:ea typeface="맑은 고딕"/>
              </a:rPr>
              <a:t>순간</a:t>
            </a:r>
            <a:r>
              <a:rPr lang="ko-Kore-KR" altLang="en-US">
                <a:ea typeface="맑은 고딕"/>
              </a:rPr>
              <a:t> 이동</a:t>
            </a:r>
            <a:endParaRPr lang="en-US" altLang="en-US">
              <a:ea typeface="맑은 고딕"/>
            </a:endParaRP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E673F1EF-37A2-7E05-64C9-A78AABD62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499" y="1823225"/>
            <a:ext cx="6679002" cy="4525963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13A557-3DB4-9146-8DD6-1CDB7C599F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ore-KR" altLang="en-US" dirty="0" err="1">
                <a:ea typeface="맑은 고딕"/>
              </a:rPr>
              <a:t>문제</a:t>
            </a:r>
            <a:r>
              <a:rPr lang="ko-Kore-KR" altLang="en-US">
                <a:ea typeface="맑은 고딕"/>
              </a:rPr>
              <a:t> 설명</a:t>
            </a:r>
            <a:endParaRPr kumimoji="1" lang="ko-Kore-KR" altLang="en-US" dirty="0"/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E901DC9C-6AE7-2CD1-D2A0-41EEB4398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5010" y="1889887"/>
            <a:ext cx="2743200" cy="99666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B1ACD95-73A5-1FD1-97FE-55A1FF03F620}"/>
              </a:ext>
            </a:extLst>
          </p:cNvPr>
          <p:cNvCxnSpPr/>
          <p:nvPr/>
        </p:nvCxnSpPr>
        <p:spPr>
          <a:xfrm flipV="1">
            <a:off x="1624362" y="2390078"/>
            <a:ext cx="1537009" cy="5575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ame 8">
            <a:extLst>
              <a:ext uri="{FF2B5EF4-FFF2-40B4-BE49-F238E27FC236}">
                <a16:creationId xmlns:a16="http://schemas.microsoft.com/office/drawing/2014/main" id="{6890DD77-FD9E-968D-4966-4EC320A330FF}"/>
              </a:ext>
            </a:extLst>
          </p:cNvPr>
          <p:cNvSpPr/>
          <p:nvPr/>
        </p:nvSpPr>
        <p:spPr>
          <a:xfrm>
            <a:off x="1626218" y="2090853"/>
            <a:ext cx="4432609" cy="353122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B58ED8-4392-0F6D-7C19-45CAB09128EC}"/>
              </a:ext>
            </a:extLst>
          </p:cNvPr>
          <p:cNvCxnSpPr/>
          <p:nvPr/>
        </p:nvCxnSpPr>
        <p:spPr>
          <a:xfrm>
            <a:off x="6041869" y="2436309"/>
            <a:ext cx="1694985" cy="10073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1A5E311-B050-AAF5-D3C4-47C6F9C70C51}"/>
              </a:ext>
            </a:extLst>
          </p:cNvPr>
          <p:cNvSpPr txBox="1"/>
          <p:nvPr/>
        </p:nvSpPr>
        <p:spPr>
          <a:xfrm>
            <a:off x="7796560" y="3429000"/>
            <a:ext cx="3503341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</a:rPr>
              <a:t>점프 : 정수만큼 이동 후 건전지 -1</a:t>
            </a:r>
          </a:p>
          <a:p>
            <a:r>
              <a:rPr lang="ko-KR" altLang="en-US" sz="1400" dirty="0">
                <a:ea typeface="맑은 고딕"/>
              </a:rPr>
              <a:t>순간이동 : 현제 이동거리의 x2 이동</a:t>
            </a:r>
            <a:br>
              <a:rPr lang="ko-KR" altLang="en-US" sz="1400" dirty="0">
                <a:ea typeface="맑은 고딕"/>
              </a:rPr>
            </a:br>
            <a:r>
              <a:rPr lang="ko-KR" altLang="en-US" sz="1400" dirty="0">
                <a:ea typeface="맑은 고딕"/>
              </a:rPr>
              <a:t>( 건전지 소비 </a:t>
            </a:r>
            <a:r>
              <a:rPr lang="ko-KR" altLang="en-US" sz="1400" dirty="0" err="1">
                <a:ea typeface="맑은 고딕"/>
              </a:rPr>
              <a:t>X</a:t>
            </a:r>
            <a:r>
              <a:rPr lang="ko-KR" altLang="en-US" sz="1400" dirty="0">
                <a:ea typeface="맑은 고딕"/>
              </a:rPr>
              <a:t> 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BBBA9B-CE31-FC07-AB09-8680CE80F145}"/>
              </a:ext>
            </a:extLst>
          </p:cNvPr>
          <p:cNvCxnSpPr/>
          <p:nvPr/>
        </p:nvCxnSpPr>
        <p:spPr>
          <a:xfrm flipV="1">
            <a:off x="1802084" y="3301924"/>
            <a:ext cx="3990276" cy="5573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C2DF218-199E-1B74-7D47-C31635242FC1}"/>
              </a:ext>
            </a:extLst>
          </p:cNvPr>
          <p:cNvCxnSpPr>
            <a:cxnSpLocks/>
          </p:cNvCxnSpPr>
          <p:nvPr/>
        </p:nvCxnSpPr>
        <p:spPr>
          <a:xfrm>
            <a:off x="5781674" y="3291236"/>
            <a:ext cx="1694985" cy="10073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56DC3D8-EBBA-5706-FC83-35E1128C4D7E}"/>
              </a:ext>
            </a:extLst>
          </p:cNvPr>
          <p:cNvSpPr txBox="1"/>
          <p:nvPr/>
        </p:nvSpPr>
        <p:spPr>
          <a:xfrm>
            <a:off x="7508487" y="4376854"/>
            <a:ext cx="414453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</a:rPr>
              <a:t>최소한의 점프로 목적지에 도달 하는 것이 목표</a:t>
            </a:r>
          </a:p>
        </p:txBody>
      </p:sp>
    </p:spTree>
    <p:extLst>
      <p:ext uri="{BB962C8B-B14F-4D97-AF65-F5344CB8AC3E}">
        <p14:creationId xmlns:p14="http://schemas.microsoft.com/office/powerpoint/2010/main" val="874489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48387-57D9-1341-8EAC-7B55E33DD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 dirty="0" err="1">
                <a:ea typeface="맑은 고딕"/>
              </a:rPr>
              <a:t>점프와</a:t>
            </a:r>
            <a:r>
              <a:rPr lang="ko-Kore-KR" altLang="en-US" dirty="0">
                <a:ea typeface="맑은 고딕"/>
              </a:rPr>
              <a:t> </a:t>
            </a:r>
            <a:r>
              <a:rPr lang="ko-Kore-KR" altLang="en-US" dirty="0" err="1">
                <a:ea typeface="맑은 고딕"/>
              </a:rPr>
              <a:t>순간</a:t>
            </a:r>
            <a:r>
              <a:rPr lang="ko-Kore-KR" altLang="en-US">
                <a:ea typeface="맑은 고딕"/>
              </a:rPr>
              <a:t> 이동</a:t>
            </a:r>
            <a:endParaRPr lang="en-US" altLang="en-US">
              <a:ea typeface="맑은 고딕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13A557-3DB4-9146-8DD6-1CDB7C599F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ore-KR" altLang="en-US" dirty="0" err="1">
                <a:ea typeface="맑은 고딕"/>
              </a:rPr>
              <a:t>문제</a:t>
            </a:r>
            <a:r>
              <a:rPr lang="ko-Kore-KR" altLang="en-US">
                <a:ea typeface="맑은 고딕"/>
              </a:rPr>
              <a:t> 설명</a:t>
            </a:r>
            <a:endParaRPr kumimoji="1" lang="ko-Kore-KR" altLang="en-US" dirty="0"/>
          </a:p>
        </p:txBody>
      </p:sp>
      <p:pic>
        <p:nvPicPr>
          <p:cNvPr id="15" name="Picture 15" descr="Graphical user interface&#10;&#10;Description automatically generated">
            <a:extLst>
              <a:ext uri="{FF2B5EF4-FFF2-40B4-BE49-F238E27FC236}">
                <a16:creationId xmlns:a16="http://schemas.microsoft.com/office/drawing/2014/main" id="{B6D308C4-1737-DED1-9244-ECF9DA160A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078" y="1917991"/>
            <a:ext cx="1552575" cy="1771650"/>
          </a:xfrm>
        </p:spPr>
      </p:pic>
      <p:sp>
        <p:nvSpPr>
          <p:cNvPr id="16" name="Frame 15">
            <a:extLst>
              <a:ext uri="{FF2B5EF4-FFF2-40B4-BE49-F238E27FC236}">
                <a16:creationId xmlns:a16="http://schemas.microsoft.com/office/drawing/2014/main" id="{FC17F49C-A4DB-D1ED-90A6-F288CE7F49FE}"/>
              </a:ext>
            </a:extLst>
          </p:cNvPr>
          <p:cNvSpPr/>
          <p:nvPr/>
        </p:nvSpPr>
        <p:spPr>
          <a:xfrm>
            <a:off x="399583" y="2629829"/>
            <a:ext cx="1022195" cy="353122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E46588-B387-0056-5C5D-62D8242D5E34}"/>
              </a:ext>
            </a:extLst>
          </p:cNvPr>
          <p:cNvCxnSpPr>
            <a:cxnSpLocks/>
          </p:cNvCxnSpPr>
          <p:nvPr/>
        </p:nvCxnSpPr>
        <p:spPr>
          <a:xfrm flipV="1">
            <a:off x="1423405" y="2755976"/>
            <a:ext cx="1778619" cy="55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8" descr="Text&#10;&#10;Description automatically generated">
            <a:extLst>
              <a:ext uri="{FF2B5EF4-FFF2-40B4-BE49-F238E27FC236}">
                <a16:creationId xmlns:a16="http://schemas.microsoft.com/office/drawing/2014/main" id="{750FE096-1532-F920-A016-9E12C3C39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668" y="1779034"/>
            <a:ext cx="6237248" cy="2482176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796F802-101B-716E-DF06-6BDD7C9E86D0}"/>
              </a:ext>
            </a:extLst>
          </p:cNvPr>
          <p:cNvCxnSpPr/>
          <p:nvPr/>
        </p:nvCxnSpPr>
        <p:spPr>
          <a:xfrm flipV="1">
            <a:off x="3687337" y="2613103"/>
            <a:ext cx="4631473" cy="5575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B6E82BF-F8AA-513B-39FE-C7EC81D7348E}"/>
              </a:ext>
            </a:extLst>
          </p:cNvPr>
          <p:cNvCxnSpPr>
            <a:cxnSpLocks/>
          </p:cNvCxnSpPr>
          <p:nvPr/>
        </p:nvCxnSpPr>
        <p:spPr>
          <a:xfrm flipV="1">
            <a:off x="3687337" y="3291467"/>
            <a:ext cx="5765179" cy="42747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4A027EF-91A8-96F9-D253-52960B11173E}"/>
              </a:ext>
            </a:extLst>
          </p:cNvPr>
          <p:cNvCxnSpPr>
            <a:cxnSpLocks/>
          </p:cNvCxnSpPr>
          <p:nvPr/>
        </p:nvCxnSpPr>
        <p:spPr>
          <a:xfrm flipV="1">
            <a:off x="8365039" y="2523659"/>
            <a:ext cx="1481254" cy="55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ECB173F-BC81-C661-9FC6-5F5518913E59}"/>
              </a:ext>
            </a:extLst>
          </p:cNvPr>
          <p:cNvSpPr txBox="1"/>
          <p:nvPr/>
        </p:nvSpPr>
        <p:spPr>
          <a:xfrm>
            <a:off x="9905999" y="2406805"/>
            <a:ext cx="212802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</a:rPr>
              <a:t>점프만을 사용해 이동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DB8E39-C498-A1BE-532C-A1A9BFD6E44F}"/>
              </a:ext>
            </a:extLst>
          </p:cNvPr>
          <p:cNvSpPr txBox="1"/>
          <p:nvPr/>
        </p:nvSpPr>
        <p:spPr>
          <a:xfrm>
            <a:off x="9961755" y="2759927"/>
            <a:ext cx="212802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</a:rPr>
              <a:t>점프만을 사용해 이동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BD8D4D-4133-AEB0-51E7-D26C71743FE3}"/>
              </a:ext>
            </a:extLst>
          </p:cNvPr>
          <p:cNvCxnSpPr>
            <a:cxnSpLocks/>
          </p:cNvCxnSpPr>
          <p:nvPr/>
        </p:nvCxnSpPr>
        <p:spPr>
          <a:xfrm>
            <a:off x="9498747" y="3365576"/>
            <a:ext cx="607741" cy="130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574DE17-F405-B501-157A-ED902C159DD3}"/>
              </a:ext>
            </a:extLst>
          </p:cNvPr>
          <p:cNvCxnSpPr>
            <a:cxnSpLocks/>
          </p:cNvCxnSpPr>
          <p:nvPr/>
        </p:nvCxnSpPr>
        <p:spPr>
          <a:xfrm flipV="1">
            <a:off x="3733800" y="3505198"/>
            <a:ext cx="5830227" cy="5577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3780D96-3FD9-ED4B-91DB-6BA555343F03}"/>
              </a:ext>
            </a:extLst>
          </p:cNvPr>
          <p:cNvCxnSpPr>
            <a:cxnSpLocks/>
          </p:cNvCxnSpPr>
          <p:nvPr/>
        </p:nvCxnSpPr>
        <p:spPr>
          <a:xfrm flipV="1">
            <a:off x="3733800" y="3709637"/>
            <a:ext cx="4445618" cy="33455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0336C2B-894F-AA33-445A-614009A3F9F3}"/>
              </a:ext>
            </a:extLst>
          </p:cNvPr>
          <p:cNvSpPr txBox="1"/>
          <p:nvPr/>
        </p:nvSpPr>
        <p:spPr>
          <a:xfrm>
            <a:off x="9989632" y="3205975"/>
            <a:ext cx="212802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</a:rPr>
              <a:t>점프와 순간이동을 적절히 사용해 이동</a:t>
            </a:r>
          </a:p>
        </p:txBody>
      </p:sp>
      <p:pic>
        <p:nvPicPr>
          <p:cNvPr id="3" name="Graphic 4" descr="Lightbulb with solid fill">
            <a:extLst>
              <a:ext uri="{FF2B5EF4-FFF2-40B4-BE49-F238E27FC236}">
                <a16:creationId xmlns:a16="http://schemas.microsoft.com/office/drawing/2014/main" id="{48DB2C8C-B883-3944-32A6-62F25C5FC4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8824" y="5666679"/>
            <a:ext cx="459060" cy="4683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35B23C-4CF6-D5A7-06CF-425284F3D936}"/>
              </a:ext>
            </a:extLst>
          </p:cNvPr>
          <p:cNvSpPr txBox="1"/>
          <p:nvPr/>
        </p:nvSpPr>
        <p:spPr>
          <a:xfrm>
            <a:off x="1477536" y="5640658"/>
            <a:ext cx="96829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이동하고자 하는 거리가 2로 나누어 떨어진다면 건전지를 사용하지 않고 </a:t>
            </a:r>
            <a:endParaRPr 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이동하고자 하는 거리가 2로 나누어 떨어지지 않는다면 점프를 사용 해야만 한다</a:t>
            </a:r>
          </a:p>
        </p:txBody>
      </p:sp>
    </p:spTree>
    <p:extLst>
      <p:ext uri="{BB962C8B-B14F-4D97-AF65-F5344CB8AC3E}">
        <p14:creationId xmlns:p14="http://schemas.microsoft.com/office/powerpoint/2010/main" val="1593983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DA964-3E3F-7245-87CC-29849621E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맑은 고딕"/>
              </a:rPr>
              <a:t>귤 </a:t>
            </a:r>
            <a:r>
              <a:rPr lang="en-US" altLang="en-US" dirty="0" err="1">
                <a:ea typeface="맑은 고딕"/>
              </a:rPr>
              <a:t>고르기</a:t>
            </a:r>
          </a:p>
        </p:txBody>
      </p:sp>
    </p:spTree>
    <p:extLst>
      <p:ext uri="{BB962C8B-B14F-4D97-AF65-F5344CB8AC3E}">
        <p14:creationId xmlns:p14="http://schemas.microsoft.com/office/powerpoint/2010/main" val="4085991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48387-57D9-1341-8EAC-7B55E33DD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맑은 고딕"/>
              </a:rPr>
              <a:t>귤 </a:t>
            </a:r>
            <a:r>
              <a:rPr lang="en-US" altLang="en-US" dirty="0" err="1">
                <a:ea typeface="맑은 고딕"/>
              </a:rPr>
              <a:t>고르기</a:t>
            </a:r>
            <a:r>
              <a:rPr lang="en-US" altLang="en-US" dirty="0">
                <a:ea typeface="맑은 고딕"/>
              </a:rPr>
              <a:t> 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13A557-3DB4-9146-8DD6-1CDB7C599F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ore-KR" altLang="en-US" dirty="0" err="1">
                <a:ea typeface="맑은 고딕"/>
              </a:rPr>
              <a:t>문제</a:t>
            </a:r>
            <a:r>
              <a:rPr lang="ko-Kore-KR" altLang="en-US">
                <a:ea typeface="맑은 고딕"/>
              </a:rPr>
              <a:t> 설명</a:t>
            </a:r>
            <a:endParaRPr kumimoji="1" lang="ko-Kore-KR" altLang="en-US" dirty="0"/>
          </a:p>
        </p:txBody>
      </p:sp>
      <p:pic>
        <p:nvPicPr>
          <p:cNvPr id="38" name="Picture 38" descr="Text&#10;&#10;Description automatically generated">
            <a:extLst>
              <a:ext uri="{FF2B5EF4-FFF2-40B4-BE49-F238E27FC236}">
                <a16:creationId xmlns:a16="http://schemas.microsoft.com/office/drawing/2014/main" id="{036B8F5E-6A33-F440-A375-5D366CCD7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1" y="1942807"/>
            <a:ext cx="7659029" cy="2535629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526F02B-44D0-DAF6-6110-758CE6FF1FDC}"/>
              </a:ext>
            </a:extLst>
          </p:cNvPr>
          <p:cNvCxnSpPr/>
          <p:nvPr/>
        </p:nvCxnSpPr>
        <p:spPr>
          <a:xfrm flipV="1">
            <a:off x="3259873" y="2213516"/>
            <a:ext cx="3767253" cy="5576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E99EC87-46B7-10C0-8623-2A234A229AC2}"/>
              </a:ext>
            </a:extLst>
          </p:cNvPr>
          <p:cNvCxnSpPr>
            <a:cxnSpLocks/>
          </p:cNvCxnSpPr>
          <p:nvPr/>
        </p:nvCxnSpPr>
        <p:spPr>
          <a:xfrm flipV="1">
            <a:off x="4374994" y="2473712"/>
            <a:ext cx="3442010" cy="5576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6450294-32F5-D5AC-B8AF-FCE234BB68D9}"/>
              </a:ext>
            </a:extLst>
          </p:cNvPr>
          <p:cNvCxnSpPr>
            <a:cxnSpLocks/>
          </p:cNvCxnSpPr>
          <p:nvPr/>
        </p:nvCxnSpPr>
        <p:spPr>
          <a:xfrm flipV="1">
            <a:off x="1038920" y="3152077"/>
            <a:ext cx="3442010" cy="5576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66329A0-7FA2-AD72-5DB0-077123B7837D}"/>
              </a:ext>
            </a:extLst>
          </p:cNvPr>
          <p:cNvCxnSpPr>
            <a:cxnSpLocks/>
          </p:cNvCxnSpPr>
          <p:nvPr/>
        </p:nvCxnSpPr>
        <p:spPr>
          <a:xfrm flipV="1">
            <a:off x="5815359" y="3152075"/>
            <a:ext cx="403303" cy="5576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34F4199-1430-D9BA-8AC2-FD6DBFD78998}"/>
              </a:ext>
            </a:extLst>
          </p:cNvPr>
          <p:cNvCxnSpPr>
            <a:cxnSpLocks/>
          </p:cNvCxnSpPr>
          <p:nvPr/>
        </p:nvCxnSpPr>
        <p:spPr>
          <a:xfrm>
            <a:off x="4570139" y="3427139"/>
            <a:ext cx="1304693" cy="3716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291919F-6AE2-22CE-20AF-4A09D15AD812}"/>
              </a:ext>
            </a:extLst>
          </p:cNvPr>
          <p:cNvCxnSpPr/>
          <p:nvPr/>
        </p:nvCxnSpPr>
        <p:spPr>
          <a:xfrm>
            <a:off x="4016065" y="3161138"/>
            <a:ext cx="59474" cy="18343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32AC01F-C507-9B0F-423B-9A06F8ACF6B7}"/>
              </a:ext>
            </a:extLst>
          </p:cNvPr>
          <p:cNvSpPr txBox="1"/>
          <p:nvPr/>
        </p:nvSpPr>
        <p:spPr>
          <a:xfrm>
            <a:off x="3131635" y="4971585"/>
            <a:ext cx="336395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>
                <a:ea typeface="맑은 고딕"/>
              </a:rPr>
              <a:t>귤의 종류당 크기가 다음과 같다. </a:t>
            </a:r>
          </a:p>
          <a:p>
            <a:r>
              <a:rPr lang="ko-KR" altLang="en-US" sz="1600" dirty="0">
                <a:ea typeface="맑은 고딕"/>
              </a:rPr>
              <a:t>1 : 1 </a:t>
            </a:r>
          </a:p>
          <a:p>
            <a:r>
              <a:rPr lang="ko-KR" altLang="en-US" sz="1600" dirty="0">
                <a:ea typeface="맑은 고딕"/>
              </a:rPr>
              <a:t>2 : 2</a:t>
            </a:r>
          </a:p>
          <a:p>
            <a:r>
              <a:rPr lang="ko-KR" altLang="en-US" sz="1600" dirty="0">
                <a:ea typeface="맑은 고딕"/>
              </a:rPr>
              <a:t>3 : 2 </a:t>
            </a:r>
          </a:p>
          <a:p>
            <a:r>
              <a:rPr lang="ko-KR" altLang="en-US" sz="1600" dirty="0">
                <a:ea typeface="맑은 고딕"/>
              </a:rPr>
              <a:t>4 : 1</a:t>
            </a:r>
          </a:p>
          <a:p>
            <a:r>
              <a:rPr lang="ko-KR" altLang="en-US" sz="1600" dirty="0">
                <a:ea typeface="맑은 고딕"/>
              </a:rPr>
              <a:t>5 : 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B94AEC3-1BC0-B138-7846-CC6009384C33}"/>
              </a:ext>
            </a:extLst>
          </p:cNvPr>
          <p:cNvSpPr txBox="1"/>
          <p:nvPr/>
        </p:nvSpPr>
        <p:spPr>
          <a:xfrm>
            <a:off x="6727904" y="4971585"/>
            <a:ext cx="4720682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>
                <a:ea typeface="맑은 고딕"/>
              </a:rPr>
              <a:t>이때 귤을 6개 판매하기로 정했기 때문에 가장 적은 크기의 종류를 가지기 위해선 같은 크기의 귤을 많은 것부터 넣으며 6을 달성하면 된다.</a:t>
            </a:r>
          </a:p>
          <a:p>
            <a:endParaRPr lang="ko-KR" altLang="en-US" sz="1600" dirty="0">
              <a:ea typeface="맑은 고딕"/>
            </a:endParaRPr>
          </a:p>
          <a:p>
            <a:r>
              <a:rPr lang="ko-KR" altLang="en-US" sz="1600" dirty="0">
                <a:ea typeface="맑은 고딕"/>
              </a:rPr>
              <a:t>2,3,5 크기의 귤이 각각 2개씩 있음으로 </a:t>
            </a:r>
          </a:p>
          <a:p>
            <a:r>
              <a:rPr lang="ko-KR" altLang="en-US" sz="1600" dirty="0">
                <a:ea typeface="맑은 고딕"/>
              </a:rPr>
              <a:t>2개씩 3종류를 담는 것이 최소 종류의 경우의 수 </a:t>
            </a:r>
          </a:p>
        </p:txBody>
      </p:sp>
    </p:spTree>
    <p:extLst>
      <p:ext uri="{BB962C8B-B14F-4D97-AF65-F5344CB8AC3E}">
        <p14:creationId xmlns:p14="http://schemas.microsoft.com/office/powerpoint/2010/main" val="2047724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Office 테마</vt:lpstr>
      <vt:lpstr>Algorithm Study</vt:lpstr>
      <vt:lpstr>점프와 순간 이동</vt:lpstr>
      <vt:lpstr>점프와 순간 이동</vt:lpstr>
      <vt:lpstr>점프와 순간 이동</vt:lpstr>
      <vt:lpstr>귤 고르기</vt:lpstr>
      <vt:lpstr>귤 고르기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160</cp:revision>
  <dcterms:created xsi:type="dcterms:W3CDTF">2023-02-16T05:29:21Z</dcterms:created>
  <dcterms:modified xsi:type="dcterms:W3CDTF">2023-02-16T06:04:25Z</dcterms:modified>
</cp:coreProperties>
</file>