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64" r:id="rId2"/>
    <p:sldId id="681" r:id="rId3"/>
    <p:sldId id="682" r:id="rId4"/>
    <p:sldId id="683" r:id="rId5"/>
    <p:sldId id="684" r:id="rId6"/>
    <p:sldId id="685" r:id="rId7"/>
    <p:sldId id="686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0"/>
    <a:srgbClr val="9437FF"/>
    <a:srgbClr val="8EFA00"/>
    <a:srgbClr val="00FDFF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 autoAdjust="0"/>
    <p:restoredTop sz="83946"/>
  </p:normalViewPr>
  <p:slideViewPr>
    <p:cSldViewPr>
      <p:cViewPr varScale="1">
        <p:scale>
          <a:sx n="95" d="100"/>
          <a:sy n="95" d="100"/>
        </p:scale>
        <p:origin x="23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83EE3-2E1C-674B-A9E9-48BEE4E0A16C}" type="datetimeFigureOut">
              <a:rPr kumimoji="1" lang="ko-KR" altLang="en-US" smtClean="0"/>
              <a:t>2023-01-19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0325F-D904-3B47-87EB-E102CE1F3E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424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75756" y="5085184"/>
            <a:ext cx="4392488" cy="55361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485195" y="4232741"/>
            <a:ext cx="2173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광운대학교 로봇학과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7B6E372-1A6E-4D8A-A6AB-9F04F7C642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888" y="6336865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24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2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1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6765279" cy="576064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0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</a:rPr>
              <a:t>Ubiquitous Network</a:t>
            </a:r>
            <a:r>
              <a:rPr lang="en-US" altLang="ko-KR" sz="1400" baseline="0" dirty="0">
                <a:solidFill>
                  <a:schemeClr val="bg1"/>
                </a:solidFill>
              </a:rPr>
              <a:t> Lab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107503" y="836712"/>
            <a:ext cx="6765279" cy="504056"/>
          </a:xfrm>
        </p:spPr>
        <p:txBody>
          <a:bodyPr>
            <a:normAutofit/>
          </a:bodyPr>
          <a:lstStyle>
            <a:lvl1pPr marL="342900" indent="-342900">
              <a:buFont typeface="맑은 고딕" pitchFamily="50" charset="-127"/>
              <a:buChar char="-"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94BAF0BC-AF4B-CC9D-9848-CDCF87AD7A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04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148840"/>
            <a:ext cx="9144000" cy="23241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2629852"/>
            <a:ext cx="7772400" cy="1362075"/>
          </a:xfrm>
        </p:spPr>
        <p:txBody>
          <a:bodyPr anchor="ctr"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5BD38-34EC-E323-816A-4CF5802B674A}"/>
              </a:ext>
            </a:extLst>
          </p:cNvPr>
          <p:cNvSpPr txBox="1"/>
          <p:nvPr userDrawn="1"/>
        </p:nvSpPr>
        <p:spPr>
          <a:xfrm>
            <a:off x="6872783" y="44624"/>
            <a:ext cx="217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54060"/>
                </a:solidFill>
              </a:rPr>
              <a:t>Ubiquitous Network</a:t>
            </a:r>
            <a:r>
              <a:rPr lang="en-US" altLang="ko-KR" sz="1400" baseline="0" dirty="0">
                <a:solidFill>
                  <a:srgbClr val="254060"/>
                </a:solidFill>
              </a:rPr>
              <a:t> Lab</a:t>
            </a:r>
            <a:endParaRPr lang="ko-KR" altLang="en-US" sz="1400" dirty="0">
              <a:solidFill>
                <a:srgbClr val="254060"/>
              </a:solidFill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1C3DA773-340F-1B66-9157-91A6330733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74520"/>
            <a:ext cx="1376362" cy="390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01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40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0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0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3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92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8733-874D-48F8-93E4-3C99192ED6E1}" type="datetimeFigureOut">
              <a:rPr lang="ko-KR" altLang="en-US" smtClean="0"/>
              <a:pPr/>
              <a:t>2023-01-19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23EF-FE1F-4162-A628-8CC8A0A57EF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8A61-8AF9-8149-B1F5-1A81543E0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1</a:t>
            </a:r>
            <a:r>
              <a:rPr kumimoji="1" lang="ko-KR" altLang="en-US" dirty="0"/>
              <a:t>주차 스터디 발표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86E6F-FE96-8941-82AD-4A10FEC6A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김의연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629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D8921-83AD-26EB-5997-F57182CE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큰 숫자</a:t>
            </a:r>
          </a:p>
        </p:txBody>
      </p:sp>
    </p:spTree>
    <p:extLst>
      <p:ext uri="{BB962C8B-B14F-4D97-AF65-F5344CB8AC3E}">
        <p14:creationId xmlns:p14="http://schemas.microsoft.com/office/powerpoint/2010/main" val="263177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40DF-CB38-CF77-C20F-B63892D9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큰 숫자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8FEE3C-F27F-E457-5940-184556DCC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16832"/>
            <a:ext cx="5048955" cy="1009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6D8AD-4E20-86E7-F89B-FE588AD715E1}"/>
              </a:ext>
            </a:extLst>
          </p:cNvPr>
          <p:cNvSpPr txBox="1"/>
          <p:nvPr/>
        </p:nvSpPr>
        <p:spPr>
          <a:xfrm>
            <a:off x="251520" y="364502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78(1001110)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1974C2-2F41-9682-DA0A-0C6E1CACB7D6}"/>
              </a:ext>
            </a:extLst>
          </p:cNvPr>
          <p:cNvSpPr txBox="1"/>
          <p:nvPr/>
        </p:nvSpPr>
        <p:spPr>
          <a:xfrm>
            <a:off x="3275856" y="365008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83(1010011)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19B1BC0-2D41-7FBF-7458-A5BD6DB0D33E}"/>
              </a:ext>
            </a:extLst>
          </p:cNvPr>
          <p:cNvSpPr/>
          <p:nvPr/>
        </p:nvSpPr>
        <p:spPr>
          <a:xfrm>
            <a:off x="2051720" y="3645024"/>
            <a:ext cx="936104" cy="3693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491C2-6750-D93D-85D0-EBB53211988C}"/>
              </a:ext>
            </a:extLst>
          </p:cNvPr>
          <p:cNvSpPr txBox="1"/>
          <p:nvPr/>
        </p:nvSpPr>
        <p:spPr>
          <a:xfrm>
            <a:off x="1835696" y="5046213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15(1111)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B4CEC-3D00-57E0-CE0B-E960283614E2}"/>
              </a:ext>
            </a:extLst>
          </p:cNvPr>
          <p:cNvSpPr txBox="1"/>
          <p:nvPr/>
        </p:nvSpPr>
        <p:spPr>
          <a:xfrm>
            <a:off x="4860032" y="5051277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23(10111)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E663E0B-AE97-D133-454E-F7F4B634C693}"/>
              </a:ext>
            </a:extLst>
          </p:cNvPr>
          <p:cNvSpPr/>
          <p:nvPr/>
        </p:nvSpPr>
        <p:spPr>
          <a:xfrm>
            <a:off x="3635896" y="5046213"/>
            <a:ext cx="936104" cy="369332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6FBB0194-A5A7-33C4-8426-E3E3169F91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3" y="836712"/>
            <a:ext cx="6765279" cy="504056"/>
          </a:xfrm>
        </p:spPr>
        <p:txBody>
          <a:bodyPr/>
          <a:lstStyle/>
          <a:p>
            <a:r>
              <a:rPr lang="ko-KR" altLang="en-US" dirty="0"/>
              <a:t>문제설명</a:t>
            </a:r>
          </a:p>
        </p:txBody>
      </p:sp>
    </p:spTree>
    <p:extLst>
      <p:ext uri="{BB962C8B-B14F-4D97-AF65-F5344CB8AC3E}">
        <p14:creationId xmlns:p14="http://schemas.microsoft.com/office/powerpoint/2010/main" val="172540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28E70-FC34-F131-A4F8-ED149843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큰 숫자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775082-8C49-C3AF-1AE4-4C525353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되도록 작은 자리에 있는 </a:t>
            </a:r>
            <a:r>
              <a:rPr lang="en-US" altLang="ko-KR" dirty="0"/>
              <a:t>1</a:t>
            </a:r>
            <a:r>
              <a:rPr lang="ko-KR" altLang="en-US" dirty="0"/>
              <a:t>을 </a:t>
            </a:r>
            <a:r>
              <a:rPr lang="ko-KR" altLang="en-US" dirty="0" err="1"/>
              <a:t>변경해야함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진수는 </a:t>
            </a:r>
            <a:r>
              <a:rPr lang="en-US" altLang="ko-KR" dirty="0"/>
              <a:t>0</a:t>
            </a:r>
            <a:r>
              <a:rPr lang="ko-KR" altLang="en-US" dirty="0"/>
              <a:t>아니면 </a:t>
            </a:r>
            <a:r>
              <a:rPr lang="en-US" altLang="ko-KR" dirty="0"/>
              <a:t>1</a:t>
            </a:r>
            <a:r>
              <a:rPr lang="ko-KR" altLang="en-US" dirty="0"/>
              <a:t>이기 때문에 </a:t>
            </a:r>
            <a:r>
              <a:rPr lang="en-US" altLang="ko-KR" dirty="0"/>
              <a:t>1</a:t>
            </a:r>
            <a:r>
              <a:rPr lang="ko-KR" altLang="en-US" dirty="0"/>
              <a:t>자리에 </a:t>
            </a:r>
            <a:r>
              <a:rPr lang="en-US" altLang="ko-KR" dirty="0"/>
              <a:t>1</a:t>
            </a:r>
            <a:r>
              <a:rPr lang="ko-KR" altLang="en-US" dirty="0"/>
              <a:t>을 더하면 자리올림으로 </a:t>
            </a:r>
            <a:r>
              <a:rPr lang="en-US" altLang="ko-KR" dirty="0"/>
              <a:t>10</a:t>
            </a:r>
            <a:r>
              <a:rPr lang="ko-KR" altLang="en-US" dirty="0"/>
              <a:t>이 되므로 </a:t>
            </a:r>
            <a:r>
              <a:rPr lang="en-US" altLang="ko-KR" dirty="0"/>
              <a:t>1</a:t>
            </a:r>
            <a:r>
              <a:rPr lang="ko-KR" altLang="en-US" dirty="0"/>
              <a:t>의 개수가 유지됨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가장 작은 자리 수에 있는 </a:t>
            </a:r>
            <a:r>
              <a:rPr lang="en-US" altLang="ko-KR" dirty="0"/>
              <a:t>1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을 더함</a:t>
            </a:r>
            <a:endParaRPr lang="en-US" altLang="ko-KR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/>
              <a:t>또한 </a:t>
            </a:r>
            <a:r>
              <a:rPr lang="en-US" altLang="ko-KR" dirty="0"/>
              <a:t>1</a:t>
            </a:r>
            <a:r>
              <a:rPr lang="ko-KR" altLang="en-US" dirty="0"/>
              <a:t>을 더해 이미 수가 더 커졌기 때문에 남은 </a:t>
            </a:r>
            <a:r>
              <a:rPr lang="en-US" altLang="ko-KR" dirty="0"/>
              <a:t>1</a:t>
            </a:r>
            <a:r>
              <a:rPr lang="ko-KR" altLang="en-US" dirty="0"/>
              <a:t>을 아래 자리부터 </a:t>
            </a:r>
            <a:r>
              <a:rPr lang="ko-KR" altLang="en-US" dirty="0" err="1"/>
              <a:t>채워줌</a:t>
            </a:r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7D0FD5E3-5796-47C9-32A2-9FE79BD29C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3" y="836712"/>
            <a:ext cx="6765279" cy="504056"/>
          </a:xfrm>
        </p:spPr>
        <p:txBody>
          <a:bodyPr/>
          <a:lstStyle/>
          <a:p>
            <a:r>
              <a:rPr lang="ko-KR" altLang="en-US" dirty="0"/>
              <a:t>아이디어</a:t>
            </a:r>
          </a:p>
        </p:txBody>
      </p:sp>
    </p:spTree>
    <p:extLst>
      <p:ext uri="{BB962C8B-B14F-4D97-AF65-F5344CB8AC3E}">
        <p14:creationId xmlns:p14="http://schemas.microsoft.com/office/powerpoint/2010/main" val="336066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B2B06-1B5C-F70E-673E-237D8B5A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X</a:t>
            </a:r>
            <a:r>
              <a:rPr lang="ko-KR" altLang="en-US" dirty="0"/>
              <a:t> </a:t>
            </a:r>
            <a:r>
              <a:rPr lang="en-US" altLang="ko-KR" dirty="0"/>
              <a:t>N </a:t>
            </a:r>
            <a:r>
              <a:rPr lang="ko-KR" altLang="en-US" dirty="0"/>
              <a:t>타일</a:t>
            </a:r>
          </a:p>
        </p:txBody>
      </p:sp>
    </p:spTree>
    <p:extLst>
      <p:ext uri="{BB962C8B-B14F-4D97-AF65-F5344CB8AC3E}">
        <p14:creationId xmlns:p14="http://schemas.microsoft.com/office/powerpoint/2010/main" val="3635906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1E04F-D874-1A8A-C245-5CE51561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X N </a:t>
            </a:r>
            <a:r>
              <a:rPr lang="ko-KR" altLang="en-US" dirty="0" err="1"/>
              <a:t>타일링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3E1265-F35F-F33C-E92C-2F898DBB6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12366"/>
            <a:ext cx="8075240" cy="1040979"/>
          </a:xfrm>
        </p:spPr>
        <p:txBody>
          <a:bodyPr/>
          <a:lstStyle/>
          <a:p>
            <a:r>
              <a:rPr lang="en-US" altLang="ko-KR" dirty="0"/>
              <a:t>2X1</a:t>
            </a:r>
            <a:r>
              <a:rPr lang="ko-KR" altLang="en-US" dirty="0"/>
              <a:t>크기의 타일을 가지고 높이가 </a:t>
            </a:r>
            <a:r>
              <a:rPr lang="en-US" altLang="ko-KR" dirty="0"/>
              <a:t>3</a:t>
            </a:r>
            <a:r>
              <a:rPr lang="ko-KR" altLang="en-US" dirty="0"/>
              <a:t>이고 너비가 </a:t>
            </a:r>
            <a:r>
              <a:rPr lang="en-US" altLang="ko-KR" dirty="0"/>
              <a:t>n</a:t>
            </a:r>
            <a:r>
              <a:rPr lang="ko-KR" altLang="en-US" dirty="0"/>
              <a:t>크기인 바닥을 </a:t>
            </a:r>
            <a:r>
              <a:rPr lang="ko-KR" altLang="en-US" dirty="0" err="1"/>
              <a:t>채워야함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08D65E-05FA-2296-D394-84C25913D6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문제설명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0E2470-07F4-07C7-3D20-41879BCB5EE2}"/>
              </a:ext>
            </a:extLst>
          </p:cNvPr>
          <p:cNvSpPr/>
          <p:nvPr/>
        </p:nvSpPr>
        <p:spPr>
          <a:xfrm>
            <a:off x="924926" y="2597772"/>
            <a:ext cx="4536504" cy="20162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F42BB8-5DD7-A5B1-E42D-4362B9C667B8}"/>
              </a:ext>
            </a:extLst>
          </p:cNvPr>
          <p:cNvSpPr/>
          <p:nvPr/>
        </p:nvSpPr>
        <p:spPr>
          <a:xfrm>
            <a:off x="6660232" y="2780928"/>
            <a:ext cx="720080" cy="10409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C0FB3-924B-954B-32FB-C3B24E185466}"/>
              </a:ext>
            </a:extLst>
          </p:cNvPr>
          <p:cNvSpPr txBox="1"/>
          <p:nvPr/>
        </p:nvSpPr>
        <p:spPr>
          <a:xfrm>
            <a:off x="3045688" y="474550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F2F503-A30C-9138-61FA-4D3B82DD9C69}"/>
              </a:ext>
            </a:extLst>
          </p:cNvPr>
          <p:cNvSpPr txBox="1"/>
          <p:nvPr/>
        </p:nvSpPr>
        <p:spPr>
          <a:xfrm>
            <a:off x="323590" y="34430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68408-0FEC-3963-C95B-E14CA06E8994}"/>
              </a:ext>
            </a:extLst>
          </p:cNvPr>
          <p:cNvSpPr txBox="1"/>
          <p:nvPr/>
        </p:nvSpPr>
        <p:spPr>
          <a:xfrm>
            <a:off x="6872782" y="38353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3898B3-43B5-4D1B-BD17-70248CD71D77}"/>
              </a:ext>
            </a:extLst>
          </p:cNvPr>
          <p:cNvSpPr txBox="1"/>
          <p:nvPr/>
        </p:nvSpPr>
        <p:spPr>
          <a:xfrm>
            <a:off x="6259677" y="324433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11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F6A8C-48A0-CDEC-BDCB-CE4C569B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X N </a:t>
            </a:r>
            <a:r>
              <a:rPr lang="ko-KR" altLang="en-US" dirty="0" err="1"/>
              <a:t>타일링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CF278-4D3B-4822-A505-85352D2D6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DP</a:t>
            </a:r>
            <a:r>
              <a:rPr lang="ko-KR" altLang="en-US" dirty="0"/>
              <a:t>방식으로 문제를 풀었음</a:t>
            </a:r>
            <a:endParaRPr lang="en-US" altLang="ko-KR" dirty="0"/>
          </a:p>
          <a:p>
            <a:r>
              <a:rPr lang="ko-KR" altLang="en-US" dirty="0"/>
              <a:t>홀수일 때는 채울 수 없기 때문에 </a:t>
            </a:r>
            <a:r>
              <a:rPr lang="en-US" altLang="ko-KR" dirty="0"/>
              <a:t>0</a:t>
            </a:r>
            <a:r>
              <a:rPr lang="ko-KR" altLang="en-US" dirty="0"/>
              <a:t>반환</a:t>
            </a:r>
            <a:r>
              <a:rPr lang="en-US" altLang="ko-KR" dirty="0"/>
              <a:t>(</a:t>
            </a:r>
            <a:r>
              <a:rPr lang="ko-KR" altLang="en-US" dirty="0"/>
              <a:t>타일의 너비가 </a:t>
            </a:r>
            <a:r>
              <a:rPr lang="en-US" altLang="ko-KR" dirty="0"/>
              <a:t>2</a:t>
            </a:r>
            <a:r>
              <a:rPr lang="ko-KR" altLang="en-US" dirty="0"/>
              <a:t>이기 때문</a:t>
            </a:r>
            <a:r>
              <a:rPr lang="en-US" altLang="ko-KR" dirty="0"/>
              <a:t>)</a:t>
            </a:r>
            <a:endParaRPr lang="ko-KR" altLang="ko-KR" dirty="0">
              <a:latin typeface="Arial" panose="020B0604020202020204" pitchFamily="34" charset="0"/>
            </a:endParaRPr>
          </a:p>
          <a:p>
            <a:endParaRPr lang="ko-KR" altLang="ko-KR" dirty="0"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427BE4-098E-A07B-91BE-FAE6D63490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B54F59D-D3D8-B596-C965-5CACB7DCB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0" b="70496"/>
          <a:stretch/>
        </p:blipFill>
        <p:spPr>
          <a:xfrm>
            <a:off x="500757" y="2989868"/>
            <a:ext cx="3723743" cy="16847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66E718-0A76-DEE3-BF77-086A7AD51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00"/>
          <a:stretch/>
        </p:blipFill>
        <p:spPr>
          <a:xfrm>
            <a:off x="4788024" y="2924944"/>
            <a:ext cx="3403949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50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19900</TotalTime>
  <Words>125</Words>
  <Application>Microsoft Office PowerPoint</Application>
  <PresentationFormat>화면 슬라이드 쇼(4:3)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Symbol</vt:lpstr>
      <vt:lpstr>Office 테마</vt:lpstr>
      <vt:lpstr>1주차 스터디 발표</vt:lpstr>
      <vt:lpstr>다음 큰 숫자</vt:lpstr>
      <vt:lpstr>다음 큰 숫자</vt:lpstr>
      <vt:lpstr>다음 큰 숫자</vt:lpstr>
      <vt:lpstr>3 X N 타일</vt:lpstr>
      <vt:lpstr>3 X N 타일링</vt:lpstr>
      <vt:lpstr>3 X N 타일링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의연</cp:lastModifiedBy>
  <cp:revision>375</cp:revision>
  <cp:lastPrinted>2021-01-04T12:54:21Z</cp:lastPrinted>
  <dcterms:created xsi:type="dcterms:W3CDTF">2018-05-28T08:04:44Z</dcterms:created>
  <dcterms:modified xsi:type="dcterms:W3CDTF">2023-01-19T08:51:09Z</dcterms:modified>
</cp:coreProperties>
</file>