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64" r:id="rId2"/>
    <p:sldId id="681" r:id="rId3"/>
    <p:sldId id="682" r:id="rId4"/>
    <p:sldId id="685" r:id="rId5"/>
    <p:sldId id="683" r:id="rId6"/>
    <p:sldId id="686" r:id="rId7"/>
    <p:sldId id="687" r:id="rId8"/>
    <p:sldId id="684" r:id="rId9"/>
    <p:sldId id="688" r:id="rId10"/>
    <p:sldId id="68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 autoAdjust="0"/>
    <p:restoredTop sz="83946"/>
  </p:normalViewPr>
  <p:slideViewPr>
    <p:cSldViewPr>
      <p:cViewPr varScale="1">
        <p:scale>
          <a:sx n="95" d="100"/>
          <a:sy n="95" d="100"/>
        </p:scale>
        <p:origin x="23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2023-01-26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0325F-D904-3B47-87EB-E102CE1F3E2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886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0325F-D904-3B47-87EB-E102CE1F3E2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916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2</a:t>
            </a:r>
            <a:r>
              <a:rPr kumimoji="1" lang="ko-KR" altLang="en-US" dirty="0"/>
              <a:t>주차 스터디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김의연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00CAE-3B0A-8A69-4721-4BDDB4D7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N-Queen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CD63B-1783-C671-DAD8-C45CD4F78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 체스의 퀸은 좌우</a:t>
            </a:r>
            <a:r>
              <a:rPr lang="en-US" altLang="ko-KR" dirty="0"/>
              <a:t>, </a:t>
            </a:r>
            <a:r>
              <a:rPr lang="ko-KR" altLang="en-US" dirty="0"/>
              <a:t>상하</a:t>
            </a:r>
            <a:r>
              <a:rPr lang="en-US" altLang="ko-KR" dirty="0"/>
              <a:t>, </a:t>
            </a:r>
            <a:r>
              <a:rPr lang="ko-KR" altLang="en-US" dirty="0"/>
              <a:t>대각선의 목표를 공격할 수 있음</a:t>
            </a:r>
            <a:endParaRPr lang="en-US" altLang="ko-KR" dirty="0"/>
          </a:p>
          <a:p>
            <a:r>
              <a:rPr lang="ko-KR" altLang="en-US" dirty="0"/>
              <a:t>즉 하나의 행에는 하나의 퀸이</a:t>
            </a:r>
            <a:r>
              <a:rPr lang="en-US" altLang="ko-KR" dirty="0"/>
              <a:t>, </a:t>
            </a:r>
            <a:r>
              <a:rPr lang="ko-KR" altLang="en-US" dirty="0"/>
              <a:t>하나의 열에는 하나의 퀸이 있을 수 있으며 대각선에도 하나의 퀸만 </a:t>
            </a:r>
            <a:r>
              <a:rPr lang="ko-KR" altLang="en-US" dirty="0" err="1"/>
              <a:t>존재해야함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리스트가 아닌 </a:t>
            </a:r>
            <a:r>
              <a:rPr lang="en-US" altLang="ko-KR" dirty="0"/>
              <a:t>1</a:t>
            </a:r>
            <a:r>
              <a:rPr lang="ko-KR" altLang="en-US" dirty="0"/>
              <a:t>차원 리스트를 사용함으로써 좌우</a:t>
            </a:r>
            <a:r>
              <a:rPr lang="en-US" altLang="ko-KR" dirty="0"/>
              <a:t>, </a:t>
            </a:r>
            <a:r>
              <a:rPr lang="ko-KR" altLang="en-US" dirty="0"/>
              <a:t>상하에 대한 검사를 하지 않아도 됨</a:t>
            </a:r>
            <a:endParaRPr lang="en-US" altLang="ko-KR" dirty="0"/>
          </a:p>
          <a:p>
            <a:r>
              <a:rPr lang="ko-KR" altLang="en-US" dirty="0"/>
              <a:t>대각선에 대한 검사는 기울기를 이용함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5FA7F-C2D4-9DD7-2BB6-66FDFEC8BF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C843FE-0E18-68C7-74A3-D2B88C438A44}"/>
              </a:ext>
            </a:extLst>
          </p:cNvPr>
          <p:cNvSpPr/>
          <p:nvPr/>
        </p:nvSpPr>
        <p:spPr>
          <a:xfrm>
            <a:off x="539552" y="5013176"/>
            <a:ext cx="864096" cy="86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AAED94-4D24-B290-F1C8-4B21E5607382}"/>
              </a:ext>
            </a:extLst>
          </p:cNvPr>
          <p:cNvSpPr/>
          <p:nvPr/>
        </p:nvSpPr>
        <p:spPr>
          <a:xfrm>
            <a:off x="1403648" y="5013176"/>
            <a:ext cx="864096" cy="86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7E643-74E2-45E9-0091-B3FEEB88DB84}"/>
              </a:ext>
            </a:extLst>
          </p:cNvPr>
          <p:cNvSpPr/>
          <p:nvPr/>
        </p:nvSpPr>
        <p:spPr>
          <a:xfrm>
            <a:off x="2267744" y="5013176"/>
            <a:ext cx="864096" cy="86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B98C9D-44A7-81C8-0546-1CF206E109CB}"/>
              </a:ext>
            </a:extLst>
          </p:cNvPr>
          <p:cNvSpPr/>
          <p:nvPr/>
        </p:nvSpPr>
        <p:spPr>
          <a:xfrm>
            <a:off x="3131840" y="5013176"/>
            <a:ext cx="864096" cy="86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BE194E-DEB9-F238-A7E2-422503FBECB4}"/>
              </a:ext>
            </a:extLst>
          </p:cNvPr>
          <p:cNvSpPr/>
          <p:nvPr/>
        </p:nvSpPr>
        <p:spPr>
          <a:xfrm flipH="1">
            <a:off x="5868144" y="4293096"/>
            <a:ext cx="432048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1DCA23-DA2A-5BA8-2384-4A7DD68AC34A}"/>
              </a:ext>
            </a:extLst>
          </p:cNvPr>
          <p:cNvSpPr/>
          <p:nvPr/>
        </p:nvSpPr>
        <p:spPr>
          <a:xfrm flipH="1">
            <a:off x="6300192" y="4293096"/>
            <a:ext cx="432048" cy="432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687C2A-DCD4-DA80-5F69-36D9CDEBDCAB}"/>
              </a:ext>
            </a:extLst>
          </p:cNvPr>
          <p:cNvSpPr/>
          <p:nvPr/>
        </p:nvSpPr>
        <p:spPr>
          <a:xfrm flipH="1">
            <a:off x="6732240" y="4293096"/>
            <a:ext cx="432048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7AC1D0-A407-3EFD-00CA-BBBF96D770DA}"/>
              </a:ext>
            </a:extLst>
          </p:cNvPr>
          <p:cNvSpPr/>
          <p:nvPr/>
        </p:nvSpPr>
        <p:spPr>
          <a:xfrm flipH="1">
            <a:off x="7164288" y="4295608"/>
            <a:ext cx="432048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145DF4-6ABB-272C-B1A3-0EF8EA7FD839}"/>
              </a:ext>
            </a:extLst>
          </p:cNvPr>
          <p:cNvSpPr/>
          <p:nvPr/>
        </p:nvSpPr>
        <p:spPr>
          <a:xfrm flipH="1">
            <a:off x="5868144" y="4725144"/>
            <a:ext cx="432048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75191B-24EB-70AB-A485-D84CE15503A7}"/>
              </a:ext>
            </a:extLst>
          </p:cNvPr>
          <p:cNvSpPr/>
          <p:nvPr/>
        </p:nvSpPr>
        <p:spPr>
          <a:xfrm flipH="1">
            <a:off x="6300192" y="4725144"/>
            <a:ext cx="432048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C7DBE9-1E84-2BE3-D64C-11964A8B0ADE}"/>
              </a:ext>
            </a:extLst>
          </p:cNvPr>
          <p:cNvSpPr/>
          <p:nvPr/>
        </p:nvSpPr>
        <p:spPr>
          <a:xfrm flipH="1">
            <a:off x="6732240" y="4725144"/>
            <a:ext cx="432048" cy="432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15CC58-5178-6B2E-621C-5A7F23A946E0}"/>
              </a:ext>
            </a:extLst>
          </p:cNvPr>
          <p:cNvSpPr/>
          <p:nvPr/>
        </p:nvSpPr>
        <p:spPr>
          <a:xfrm flipH="1">
            <a:off x="7164288" y="4727656"/>
            <a:ext cx="432048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6ED32B-8A46-1BDD-9E4A-0367B38D8118}"/>
              </a:ext>
            </a:extLst>
          </p:cNvPr>
          <p:cNvSpPr/>
          <p:nvPr/>
        </p:nvSpPr>
        <p:spPr>
          <a:xfrm flipH="1">
            <a:off x="5868144" y="5154680"/>
            <a:ext cx="432048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61C7EB-CF9D-E6CE-9ACB-F641D0595782}"/>
              </a:ext>
            </a:extLst>
          </p:cNvPr>
          <p:cNvSpPr/>
          <p:nvPr/>
        </p:nvSpPr>
        <p:spPr>
          <a:xfrm flipH="1">
            <a:off x="6300192" y="5154680"/>
            <a:ext cx="432048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B202FB-8E61-F3FF-4D9D-A471E303F5B8}"/>
              </a:ext>
            </a:extLst>
          </p:cNvPr>
          <p:cNvSpPr/>
          <p:nvPr/>
        </p:nvSpPr>
        <p:spPr>
          <a:xfrm flipH="1">
            <a:off x="6732240" y="5154680"/>
            <a:ext cx="432048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85B557-F159-CFCA-A123-AF40BEE8E6C6}"/>
              </a:ext>
            </a:extLst>
          </p:cNvPr>
          <p:cNvSpPr/>
          <p:nvPr/>
        </p:nvSpPr>
        <p:spPr>
          <a:xfrm flipH="1">
            <a:off x="7164288" y="5157192"/>
            <a:ext cx="432048" cy="432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79B53F-C567-736B-F319-9ACCF601425A}"/>
              </a:ext>
            </a:extLst>
          </p:cNvPr>
          <p:cNvSpPr/>
          <p:nvPr/>
        </p:nvSpPr>
        <p:spPr>
          <a:xfrm flipH="1">
            <a:off x="5868144" y="5586728"/>
            <a:ext cx="432048" cy="432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D57EC0-9FFA-66BE-48FE-6EA7155FA5A4}"/>
              </a:ext>
            </a:extLst>
          </p:cNvPr>
          <p:cNvSpPr/>
          <p:nvPr/>
        </p:nvSpPr>
        <p:spPr>
          <a:xfrm flipH="1">
            <a:off x="6300192" y="5586728"/>
            <a:ext cx="432048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43F128-3D83-F0F0-E7DA-65D76CA48B14}"/>
              </a:ext>
            </a:extLst>
          </p:cNvPr>
          <p:cNvSpPr/>
          <p:nvPr/>
        </p:nvSpPr>
        <p:spPr>
          <a:xfrm flipH="1">
            <a:off x="6732240" y="5586728"/>
            <a:ext cx="432048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3B1459-163B-D66A-D78F-7C2890668CB4}"/>
              </a:ext>
            </a:extLst>
          </p:cNvPr>
          <p:cNvSpPr/>
          <p:nvPr/>
        </p:nvSpPr>
        <p:spPr>
          <a:xfrm flipH="1">
            <a:off x="7164288" y="5589240"/>
            <a:ext cx="432048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7710DC-7A7A-82D5-24ED-47F0EA9802B8}"/>
              </a:ext>
            </a:extLst>
          </p:cNvPr>
          <p:cNvCxnSpPr>
            <a:cxnSpLocks/>
          </p:cNvCxnSpPr>
          <p:nvPr/>
        </p:nvCxnSpPr>
        <p:spPr>
          <a:xfrm flipV="1">
            <a:off x="5868144" y="4290584"/>
            <a:ext cx="1728192" cy="172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6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D8921-83AD-26EB-5997-F57182CE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압축</a:t>
            </a:r>
          </a:p>
        </p:txBody>
      </p:sp>
    </p:spTree>
    <p:extLst>
      <p:ext uri="{BB962C8B-B14F-4D97-AF65-F5344CB8AC3E}">
        <p14:creationId xmlns:p14="http://schemas.microsoft.com/office/powerpoint/2010/main" val="263177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0DF-CB38-CF77-C20F-B63892D9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압축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44FAD-AFAF-1CC3-3911-8068251007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9BF376-3D30-07C6-B9FC-A504A7F2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5920693" cy="414045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38A8E9A-B22F-18E4-4C7C-7C0CE3385443}"/>
              </a:ext>
            </a:extLst>
          </p:cNvPr>
          <p:cNvCxnSpPr>
            <a:cxnSpLocks/>
          </p:cNvCxnSpPr>
          <p:nvPr/>
        </p:nvCxnSpPr>
        <p:spPr>
          <a:xfrm>
            <a:off x="979618" y="2852936"/>
            <a:ext cx="4691888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43894F3-6659-8A44-940B-255A4FEAFA78}"/>
              </a:ext>
            </a:extLst>
          </p:cNvPr>
          <p:cNvCxnSpPr>
            <a:cxnSpLocks/>
          </p:cNvCxnSpPr>
          <p:nvPr/>
        </p:nvCxnSpPr>
        <p:spPr>
          <a:xfrm>
            <a:off x="342914" y="3284984"/>
            <a:ext cx="2982648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0EE9FF4-BB01-584A-26A7-CD9E9911D1CE}"/>
              </a:ext>
            </a:extLst>
          </p:cNvPr>
          <p:cNvCxnSpPr>
            <a:cxnSpLocks/>
          </p:cNvCxnSpPr>
          <p:nvPr/>
        </p:nvCxnSpPr>
        <p:spPr>
          <a:xfrm>
            <a:off x="979618" y="3861048"/>
            <a:ext cx="5123936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E5DB599-3388-17BD-20BF-EFEB8C1C69DF}"/>
              </a:ext>
            </a:extLst>
          </p:cNvPr>
          <p:cNvCxnSpPr>
            <a:cxnSpLocks/>
          </p:cNvCxnSpPr>
          <p:nvPr/>
        </p:nvCxnSpPr>
        <p:spPr>
          <a:xfrm>
            <a:off x="342914" y="4077072"/>
            <a:ext cx="18002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A30D7F4-62D2-5C66-73F5-A80D60D4E754}"/>
              </a:ext>
            </a:extLst>
          </p:cNvPr>
          <p:cNvCxnSpPr>
            <a:cxnSpLocks/>
          </p:cNvCxnSpPr>
          <p:nvPr/>
        </p:nvCxnSpPr>
        <p:spPr>
          <a:xfrm>
            <a:off x="701216" y="5445224"/>
            <a:ext cx="53303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FE37F4-465E-B276-0F96-13B6FC9825D8}"/>
              </a:ext>
            </a:extLst>
          </p:cNvPr>
          <p:cNvCxnSpPr>
            <a:cxnSpLocks/>
          </p:cNvCxnSpPr>
          <p:nvPr/>
        </p:nvCxnSpPr>
        <p:spPr>
          <a:xfrm>
            <a:off x="341176" y="5661248"/>
            <a:ext cx="3386114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64CFD3-3639-970A-644E-C7A4859C4797}"/>
              </a:ext>
            </a:extLst>
          </p:cNvPr>
          <p:cNvSpPr txBox="1"/>
          <p:nvPr/>
        </p:nvSpPr>
        <p:spPr>
          <a:xfrm>
            <a:off x="7025312" y="27495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aabbaccc</a:t>
            </a:r>
            <a:endParaRPr lang="ko-KR" altLang="en-US" dirty="0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A8925308-033A-D87D-69FB-D54FFB50F427}"/>
              </a:ext>
            </a:extLst>
          </p:cNvPr>
          <p:cNvSpPr/>
          <p:nvPr/>
        </p:nvSpPr>
        <p:spPr>
          <a:xfrm>
            <a:off x="7452320" y="3164057"/>
            <a:ext cx="284821" cy="68441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37340F-5313-E45F-EBFA-AEF372F6A368}"/>
              </a:ext>
            </a:extLst>
          </p:cNvPr>
          <p:cNvSpPr txBox="1"/>
          <p:nvPr/>
        </p:nvSpPr>
        <p:spPr>
          <a:xfrm>
            <a:off x="6693025" y="407252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2a2ba3c   </a:t>
            </a:r>
            <a:r>
              <a:rPr lang="ko-KR" altLang="en-US" dirty="0"/>
              <a:t>정답</a:t>
            </a:r>
            <a:r>
              <a:rPr lang="en-US" altLang="ko-KR" dirty="0"/>
              <a:t>: 7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F0A2FC-875E-301E-7288-6FA0E8364E7E}"/>
              </a:ext>
            </a:extLst>
          </p:cNvPr>
          <p:cNvSpPr txBox="1"/>
          <p:nvPr/>
        </p:nvSpPr>
        <p:spPr>
          <a:xfrm>
            <a:off x="6172213" y="5035242"/>
            <a:ext cx="294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연속되는 같은 문자만 압축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40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CC98A-E2B0-BB6C-839C-7B69642D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압축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41035-FAFA-506E-1D35-CF7033B2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문자를 </a:t>
            </a:r>
            <a:r>
              <a:rPr lang="en-US" altLang="ko-KR" dirty="0"/>
              <a:t>1</a:t>
            </a:r>
            <a:r>
              <a:rPr lang="ko-KR" altLang="en-US" dirty="0"/>
              <a:t>부터 문자열의 절반 길이만큼 압축을 반복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각 반복마다 압축된 문자열을 만들고 압축된 문자열의 길이가 더 짧을 경우마다 </a:t>
            </a:r>
            <a:r>
              <a:rPr lang="en-US" altLang="ko-KR" dirty="0"/>
              <a:t>answer</a:t>
            </a:r>
            <a:r>
              <a:rPr lang="ko-KR" altLang="en-US" dirty="0"/>
              <a:t>에 저장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7AA40-E19F-345C-3F2B-128E38039F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</p:spTree>
    <p:extLst>
      <p:ext uri="{BB962C8B-B14F-4D97-AF65-F5344CB8AC3E}">
        <p14:creationId xmlns:p14="http://schemas.microsoft.com/office/powerpoint/2010/main" val="23856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677C9-DA9D-12B4-D208-8DDAEE7E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맵 최단거리</a:t>
            </a:r>
          </a:p>
        </p:txBody>
      </p:sp>
    </p:spTree>
    <p:extLst>
      <p:ext uri="{BB962C8B-B14F-4D97-AF65-F5344CB8AC3E}">
        <p14:creationId xmlns:p14="http://schemas.microsoft.com/office/powerpoint/2010/main" val="261153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3B1A2-8101-C48C-F500-4A98DD26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맵 최단거리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9AF73-0A49-089C-7D04-64931310C2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B201F4-925D-40B4-129B-1842BB552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23482"/>
            <a:ext cx="6982799" cy="647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E40ED-BCEE-31AB-7BD9-538EE8D92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362" y="2598096"/>
            <a:ext cx="1895740" cy="20100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D6FDFE-E4A3-BDEF-79C7-83C8F5B66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81" y="4726488"/>
            <a:ext cx="1743318" cy="18481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1B7F39-F4EC-9F2F-8429-90322D89E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75" y="2679070"/>
            <a:ext cx="1676634" cy="18481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DB974EF-614C-088D-1288-8B5DB6333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902" y="5085184"/>
            <a:ext cx="5465317" cy="1533989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CB86F6F-4E0C-F58C-10AC-BC2FC4AE5C0C}"/>
              </a:ext>
            </a:extLst>
          </p:cNvPr>
          <p:cNvCxnSpPr>
            <a:cxnSpLocks/>
          </p:cNvCxnSpPr>
          <p:nvPr/>
        </p:nvCxnSpPr>
        <p:spPr>
          <a:xfrm>
            <a:off x="3205232" y="6127480"/>
            <a:ext cx="4876606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E38C6FC-FBE7-2C60-DE44-B97320DC2AA9}"/>
              </a:ext>
            </a:extLst>
          </p:cNvPr>
          <p:cNvCxnSpPr>
            <a:cxnSpLocks/>
          </p:cNvCxnSpPr>
          <p:nvPr/>
        </p:nvCxnSpPr>
        <p:spPr>
          <a:xfrm>
            <a:off x="3205232" y="6415512"/>
            <a:ext cx="5123936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9B455-3418-2EBB-139B-C3CB10B5A666}"/>
              </a:ext>
            </a:extLst>
          </p:cNvPr>
          <p:cNvCxnSpPr>
            <a:cxnSpLocks/>
          </p:cNvCxnSpPr>
          <p:nvPr/>
        </p:nvCxnSpPr>
        <p:spPr>
          <a:xfrm>
            <a:off x="3019528" y="6574596"/>
            <a:ext cx="617752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6D5897F4-A2FD-900B-1BDB-2104A758B2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7749" y="3381675"/>
            <a:ext cx="441069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7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C6200-B36D-B4B1-9FFB-91FEC333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맵 최단거리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67F2D-F11D-CF9D-B652-64B23570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BPS </a:t>
            </a:r>
            <a:r>
              <a:rPr lang="ko-KR" altLang="en-US" dirty="0"/>
              <a:t>너비우선탐색을 사용</a:t>
            </a:r>
            <a:endParaRPr lang="en-US" altLang="ko-KR" dirty="0"/>
          </a:p>
          <a:p>
            <a:r>
              <a:rPr lang="ko-KR" altLang="en-US" dirty="0"/>
              <a:t>깊이 우선 탐색일 경우 더 오래 걸리는 경우가 </a:t>
            </a:r>
            <a:r>
              <a:rPr lang="en-US" altLang="ko-KR" dirty="0"/>
              <a:t>return</a:t>
            </a:r>
            <a:r>
              <a:rPr lang="ko-KR" altLang="en-US" dirty="0"/>
              <a:t>될 수 있다고 생각했음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리스트 두개를 이용해 너비우선 탐색을 구현하였음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9F655-B1D3-6F60-2E82-138CD8C6A7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</p:spTree>
    <p:extLst>
      <p:ext uri="{BB962C8B-B14F-4D97-AF65-F5344CB8AC3E}">
        <p14:creationId xmlns:p14="http://schemas.microsoft.com/office/powerpoint/2010/main" val="335722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F9662-D90A-D7D6-BD9B-64A8C626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N-queen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31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3829A-93E6-03D5-8560-3CFADF3C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N-Queen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292B46-FCF3-E6DF-954B-8A229FB561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EE5D59-B615-73F1-6D43-7115863E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22" y="2392590"/>
            <a:ext cx="6408712" cy="5850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7FBC77-364F-7460-874F-0B9C433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04864"/>
            <a:ext cx="1865593" cy="35751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BEAD43-E1F2-82B2-287A-B8086201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422" y="2977618"/>
            <a:ext cx="5989956" cy="48880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C905CC-5FBB-C76C-1A84-C3FBA3165CD6}"/>
              </a:ext>
            </a:extLst>
          </p:cNvPr>
          <p:cNvCxnSpPr>
            <a:cxnSpLocks/>
          </p:cNvCxnSpPr>
          <p:nvPr/>
        </p:nvCxnSpPr>
        <p:spPr>
          <a:xfrm>
            <a:off x="2627784" y="2636912"/>
            <a:ext cx="6192688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73A01C-8C32-28CE-77BA-5B81B62FE6F3}"/>
              </a:ext>
            </a:extLst>
          </p:cNvPr>
          <p:cNvCxnSpPr>
            <a:cxnSpLocks/>
          </p:cNvCxnSpPr>
          <p:nvPr/>
        </p:nvCxnSpPr>
        <p:spPr>
          <a:xfrm>
            <a:off x="2778446" y="3212976"/>
            <a:ext cx="5609978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3D10A8-0C94-1F90-0F57-AA18BC81CBD0}"/>
              </a:ext>
            </a:extLst>
          </p:cNvPr>
          <p:cNvCxnSpPr>
            <a:cxnSpLocks/>
          </p:cNvCxnSpPr>
          <p:nvPr/>
        </p:nvCxnSpPr>
        <p:spPr>
          <a:xfrm>
            <a:off x="2562422" y="3426503"/>
            <a:ext cx="2153594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1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24095</TotalTime>
  <Words>140</Words>
  <Application>Microsoft Office PowerPoint</Application>
  <PresentationFormat>화면 슬라이드 쇼(4:3)</PresentationFormat>
  <Paragraphs>36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2주차 스터디</vt:lpstr>
      <vt:lpstr>문자열 압축</vt:lpstr>
      <vt:lpstr>문자열 압축</vt:lpstr>
      <vt:lpstr>문자열 압축</vt:lpstr>
      <vt:lpstr>게임 맵 최단거리</vt:lpstr>
      <vt:lpstr>게임 맵 최단거리</vt:lpstr>
      <vt:lpstr>게임 맵 최단거리</vt:lpstr>
      <vt:lpstr>N-queen</vt:lpstr>
      <vt:lpstr>N-Queen</vt:lpstr>
      <vt:lpstr>N-Queen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의연</cp:lastModifiedBy>
  <cp:revision>372</cp:revision>
  <cp:lastPrinted>2021-01-04T12:54:21Z</cp:lastPrinted>
  <dcterms:created xsi:type="dcterms:W3CDTF">2018-05-28T08:04:44Z</dcterms:created>
  <dcterms:modified xsi:type="dcterms:W3CDTF">2023-01-29T10:12:56Z</dcterms:modified>
</cp:coreProperties>
</file>