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64" r:id="rId2"/>
    <p:sldId id="662" r:id="rId3"/>
    <p:sldId id="665" r:id="rId4"/>
    <p:sldId id="666" r:id="rId5"/>
    <p:sldId id="66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D9F75-6611-4CD5-8EE5-8210B6EFFC21}" v="25" dt="2023-01-19T09:06:38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83946"/>
  </p:normalViewPr>
  <p:slideViewPr>
    <p:cSldViewPr>
      <p:cViewPr>
        <p:scale>
          <a:sx n="125" d="100"/>
          <a:sy n="125" d="100"/>
        </p:scale>
        <p:origin x="3140" y="2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겸" userId="cd555618-895f-4cc2-bf3c-849d16c9e64e" providerId="ADAL" clId="{993D9F75-6611-4CD5-8EE5-8210B6EFFC21}"/>
    <pc:docChg chg="undo custSel addSld delSld modSld">
      <pc:chgData name="김대겸" userId="cd555618-895f-4cc2-bf3c-849d16c9e64e" providerId="ADAL" clId="{993D9F75-6611-4CD5-8EE5-8210B6EFFC21}" dt="2023-01-19T09:06:48.364" v="1275" actId="1076"/>
      <pc:docMkLst>
        <pc:docMk/>
      </pc:docMkLst>
      <pc:sldChg chg="addSp delSp modSp mod">
        <pc:chgData name="김대겸" userId="cd555618-895f-4cc2-bf3c-849d16c9e64e" providerId="ADAL" clId="{993D9F75-6611-4CD5-8EE5-8210B6EFFC21}" dt="2023-01-19T08:51:40.379" v="328" actId="122"/>
        <pc:sldMkLst>
          <pc:docMk/>
          <pc:sldMk cId="76950711" sldId="662"/>
        </pc:sldMkLst>
        <pc:spChg chg="mod">
          <ac:chgData name="김대겸" userId="cd555618-895f-4cc2-bf3c-849d16c9e64e" providerId="ADAL" clId="{993D9F75-6611-4CD5-8EE5-8210B6EFFC21}" dt="2023-01-19T08:45:35.708" v="111" actId="20577"/>
          <ac:spMkLst>
            <pc:docMk/>
            <pc:sldMk cId="76950711" sldId="662"/>
            <ac:spMk id="2" creationId="{C9148387-57D9-1341-8EAC-7B55E33DD944}"/>
          </ac:spMkLst>
        </pc:spChg>
        <pc:spChg chg="del">
          <ac:chgData name="김대겸" userId="cd555618-895f-4cc2-bf3c-849d16c9e64e" providerId="ADAL" clId="{993D9F75-6611-4CD5-8EE5-8210B6EFFC21}" dt="2023-01-19T08:46:02.994" v="125" actId="478"/>
          <ac:spMkLst>
            <pc:docMk/>
            <pc:sldMk cId="76950711" sldId="662"/>
            <ac:spMk id="3" creationId="{023E81DC-0C95-244D-BD05-C8754ADD2548}"/>
          </ac:spMkLst>
        </pc:spChg>
        <pc:spChg chg="mod">
          <ac:chgData name="김대겸" userId="cd555618-895f-4cc2-bf3c-849d16c9e64e" providerId="ADAL" clId="{993D9F75-6611-4CD5-8EE5-8210B6EFFC21}" dt="2023-01-19T08:46:01.892" v="124" actId="20577"/>
          <ac:spMkLst>
            <pc:docMk/>
            <pc:sldMk cId="76950711" sldId="662"/>
            <ac:spMk id="4" creationId="{A813A557-3DB4-9146-8DD6-1CDB7C599F79}"/>
          </ac:spMkLst>
        </pc:spChg>
        <pc:spChg chg="add mod">
          <ac:chgData name="김대겸" userId="cd555618-895f-4cc2-bf3c-849d16c9e64e" providerId="ADAL" clId="{993D9F75-6611-4CD5-8EE5-8210B6EFFC21}" dt="2023-01-19T08:46:59.206" v="138" actId="14100"/>
          <ac:spMkLst>
            <pc:docMk/>
            <pc:sldMk cId="76950711" sldId="662"/>
            <ac:spMk id="7" creationId="{66172D56-1686-C1BB-F90C-EFE3411B3B59}"/>
          </ac:spMkLst>
        </pc:spChg>
        <pc:spChg chg="add mod">
          <ac:chgData name="김대겸" userId="cd555618-895f-4cc2-bf3c-849d16c9e64e" providerId="ADAL" clId="{993D9F75-6611-4CD5-8EE5-8210B6EFFC21}" dt="2023-01-19T08:49:11.311" v="142" actId="14100"/>
          <ac:spMkLst>
            <pc:docMk/>
            <pc:sldMk cId="76950711" sldId="662"/>
            <ac:spMk id="8" creationId="{D8285B12-D2C4-4F00-1D5B-FDF429109D71}"/>
          </ac:spMkLst>
        </pc:spChg>
        <pc:spChg chg="add mod">
          <ac:chgData name="김대겸" userId="cd555618-895f-4cc2-bf3c-849d16c9e64e" providerId="ADAL" clId="{993D9F75-6611-4CD5-8EE5-8210B6EFFC21}" dt="2023-01-19T08:49:18.997" v="145" actId="1076"/>
          <ac:spMkLst>
            <pc:docMk/>
            <pc:sldMk cId="76950711" sldId="662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8:51:40.379" v="328" actId="122"/>
          <ac:spMkLst>
            <pc:docMk/>
            <pc:sldMk cId="76950711" sldId="662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8:51:39.637" v="327" actId="122"/>
          <ac:spMkLst>
            <pc:docMk/>
            <pc:sldMk cId="76950711" sldId="662"/>
            <ac:spMk id="31" creationId="{EEEFF854-358E-552F-2E3C-04E992075123}"/>
          </ac:spMkLst>
        </pc:spChg>
        <pc:picChg chg="add mod">
          <ac:chgData name="김대겸" userId="cd555618-895f-4cc2-bf3c-849d16c9e64e" providerId="ADAL" clId="{993D9F75-6611-4CD5-8EE5-8210B6EFFC21}" dt="2023-01-19T08:51:09.471" v="232" actId="1076"/>
          <ac:picMkLst>
            <pc:docMk/>
            <pc:sldMk cId="76950711" sldId="662"/>
            <ac:picMk id="6" creationId="{2F62A0DD-5D66-82C5-F12F-E91D256DDA21}"/>
          </ac:picMkLst>
        </pc:picChg>
        <pc:cxnChg chg="add mod">
          <ac:chgData name="김대겸" userId="cd555618-895f-4cc2-bf3c-849d16c9e64e" providerId="ADAL" clId="{993D9F75-6611-4CD5-8EE5-8210B6EFFC21}" dt="2023-01-19T08:50:46.529" v="223" actId="1076"/>
          <ac:cxnSpMkLst>
            <pc:docMk/>
            <pc:sldMk cId="76950711" sldId="662"/>
            <ac:cxnSpMk id="11" creationId="{F8353F9B-C599-A01D-DE92-9AE0C2C20655}"/>
          </ac:cxnSpMkLst>
        </pc:cxnChg>
        <pc:cxnChg chg="add mod">
          <ac:chgData name="김대겸" userId="cd555618-895f-4cc2-bf3c-849d16c9e64e" providerId="ADAL" clId="{993D9F75-6611-4CD5-8EE5-8210B6EFFC21}" dt="2023-01-19T08:50:46.529" v="223" actId="1076"/>
          <ac:cxnSpMkLst>
            <pc:docMk/>
            <pc:sldMk cId="76950711" sldId="662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8:51:39.133" v="326" actId="1076"/>
          <ac:cxnSpMkLst>
            <pc:docMk/>
            <pc:sldMk cId="76950711" sldId="662"/>
            <ac:cxnSpMk id="28" creationId="{5759AA06-0CBD-B8EB-EB4D-EB8083AE0C90}"/>
          </ac:cxnSpMkLst>
        </pc:cxnChg>
      </pc:sldChg>
      <pc:sldChg chg="del">
        <pc:chgData name="김대겸" userId="cd555618-895f-4cc2-bf3c-849d16c9e64e" providerId="ADAL" clId="{993D9F75-6611-4CD5-8EE5-8210B6EFFC21}" dt="2023-01-19T08:45:17.144" v="0" actId="47"/>
        <pc:sldMkLst>
          <pc:docMk/>
          <pc:sldMk cId="2658776400" sldId="663"/>
        </pc:sldMkLst>
      </pc:sldChg>
      <pc:sldChg chg="modSp mod">
        <pc:chgData name="김대겸" userId="cd555618-895f-4cc2-bf3c-849d16c9e64e" providerId="ADAL" clId="{993D9F75-6611-4CD5-8EE5-8210B6EFFC21}" dt="2023-01-19T08:45:27.767" v="63" actId="20577"/>
        <pc:sldMkLst>
          <pc:docMk/>
          <pc:sldMk cId="2076290410" sldId="664"/>
        </pc:sldMkLst>
        <pc:spChg chg="mod">
          <ac:chgData name="김대겸" userId="cd555618-895f-4cc2-bf3c-849d16c9e64e" providerId="ADAL" clId="{993D9F75-6611-4CD5-8EE5-8210B6EFFC21}" dt="2023-01-19T08:45:25.314" v="52" actId="20577"/>
          <ac:spMkLst>
            <pc:docMk/>
            <pc:sldMk cId="2076290410" sldId="664"/>
            <ac:spMk id="2" creationId="{9C0A8A61-8AF9-8149-B1F5-1A81543E0351}"/>
          </ac:spMkLst>
        </pc:spChg>
        <pc:spChg chg="mod">
          <ac:chgData name="김대겸" userId="cd555618-895f-4cc2-bf3c-849d16c9e64e" providerId="ADAL" clId="{993D9F75-6611-4CD5-8EE5-8210B6EFFC21}" dt="2023-01-19T08:45:27.767" v="63" actId="20577"/>
          <ac:spMkLst>
            <pc:docMk/>
            <pc:sldMk cId="2076290410" sldId="664"/>
            <ac:spMk id="3" creationId="{49886E6F-FE96-8941-82AD-4A10FEC6A8A7}"/>
          </ac:spMkLst>
        </pc:spChg>
      </pc:sldChg>
      <pc:sldChg chg="addSp delSp modSp add mod">
        <pc:chgData name="김대겸" userId="cd555618-895f-4cc2-bf3c-849d16c9e64e" providerId="ADAL" clId="{993D9F75-6611-4CD5-8EE5-8210B6EFFC21}" dt="2023-01-19T09:01:26.095" v="958" actId="20577"/>
        <pc:sldMkLst>
          <pc:docMk/>
          <pc:sldMk cId="3346226722" sldId="665"/>
        </pc:sldMkLst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7" creationId="{66172D56-1686-C1BB-F90C-EFE3411B3B59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8" creationId="{D8285B12-D2C4-4F00-1D5B-FDF429109D71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8:55:21.736" v="496" actId="14100"/>
          <ac:spMkLst>
            <pc:docMk/>
            <pc:sldMk cId="3346226722" sldId="665"/>
            <ac:spMk id="14" creationId="{D3DEA516-92E7-F209-AC2B-1BC1158506EA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8:55:05.822" v="491" actId="1076"/>
          <ac:spMkLst>
            <pc:docMk/>
            <pc:sldMk cId="3346226722" sldId="665"/>
            <ac:spMk id="17" creationId="{57054211-7BA9-85A7-B9AF-2513F10FFC12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31" creationId="{EEEFF854-358E-552F-2E3C-04E992075123}"/>
          </ac:spMkLst>
        </pc:spChg>
        <pc:spChg chg="add mod">
          <ac:chgData name="김대겸" userId="cd555618-895f-4cc2-bf3c-849d16c9e64e" providerId="ADAL" clId="{993D9F75-6611-4CD5-8EE5-8210B6EFFC21}" dt="2023-01-19T08:57:56.997" v="542" actId="1076"/>
          <ac:spMkLst>
            <pc:docMk/>
            <pc:sldMk cId="3346226722" sldId="665"/>
            <ac:spMk id="40" creationId="{4D46C4FD-CDE0-5BF2-B24C-5642A8C8A424}"/>
          </ac:spMkLst>
        </pc:spChg>
        <pc:spChg chg="add del mod">
          <ac:chgData name="김대겸" userId="cd555618-895f-4cc2-bf3c-849d16c9e64e" providerId="ADAL" clId="{993D9F75-6611-4CD5-8EE5-8210B6EFFC21}" dt="2023-01-19T08:56:25.913" v="499"/>
          <ac:spMkLst>
            <pc:docMk/>
            <pc:sldMk cId="3346226722" sldId="665"/>
            <ac:spMk id="41" creationId="{0A8CBB5E-E165-5829-6231-D15E6EFC825A}"/>
          </ac:spMkLst>
        </pc:spChg>
        <pc:spChg chg="add mod">
          <ac:chgData name="김대겸" userId="cd555618-895f-4cc2-bf3c-849d16c9e64e" providerId="ADAL" clId="{993D9F75-6611-4CD5-8EE5-8210B6EFFC21}" dt="2023-01-19T08:57:56.997" v="542" actId="1076"/>
          <ac:spMkLst>
            <pc:docMk/>
            <pc:sldMk cId="3346226722" sldId="665"/>
            <ac:spMk id="42" creationId="{85E69F2C-6D2B-F77C-2A1D-7919F31824FF}"/>
          </ac:spMkLst>
        </pc:spChg>
        <pc:spChg chg="add mod">
          <ac:chgData name="김대겸" userId="cd555618-895f-4cc2-bf3c-849d16c9e64e" providerId="ADAL" clId="{993D9F75-6611-4CD5-8EE5-8210B6EFFC21}" dt="2023-01-19T09:00:58.171" v="932" actId="1076"/>
          <ac:spMkLst>
            <pc:docMk/>
            <pc:sldMk cId="3346226722" sldId="665"/>
            <ac:spMk id="43" creationId="{EBD3E3D9-FD4C-94FF-6C7D-E2D1C004B4D2}"/>
          </ac:spMkLst>
        </pc:spChg>
        <pc:spChg chg="add mod">
          <ac:chgData name="김대겸" userId="cd555618-895f-4cc2-bf3c-849d16c9e64e" providerId="ADAL" clId="{993D9F75-6611-4CD5-8EE5-8210B6EFFC21}" dt="2023-01-19T09:00:49.151" v="929" actId="21"/>
          <ac:spMkLst>
            <pc:docMk/>
            <pc:sldMk cId="3346226722" sldId="665"/>
            <ac:spMk id="44" creationId="{B7A8F04F-7E1D-1765-C524-DF18A02B645E}"/>
          </ac:spMkLst>
        </pc:spChg>
        <pc:spChg chg="add del mod">
          <ac:chgData name="김대겸" userId="cd555618-895f-4cc2-bf3c-849d16c9e64e" providerId="ADAL" clId="{993D9F75-6611-4CD5-8EE5-8210B6EFFC21}" dt="2023-01-19T08:58:03.382" v="544" actId="478"/>
          <ac:spMkLst>
            <pc:docMk/>
            <pc:sldMk cId="3346226722" sldId="665"/>
            <ac:spMk id="51" creationId="{1A4C34D5-99E5-318C-870C-C4CC9F052F92}"/>
          </ac:spMkLst>
        </pc:spChg>
        <pc:spChg chg="add mod">
          <ac:chgData name="김대겸" userId="cd555618-895f-4cc2-bf3c-849d16c9e64e" providerId="ADAL" clId="{993D9F75-6611-4CD5-8EE5-8210B6EFFC21}" dt="2023-01-19T09:00:28.752" v="928" actId="20577"/>
          <ac:spMkLst>
            <pc:docMk/>
            <pc:sldMk cId="3346226722" sldId="665"/>
            <ac:spMk id="52" creationId="{0245A77F-0597-0860-CA2F-3592F7363B7A}"/>
          </ac:spMkLst>
        </pc:spChg>
        <pc:spChg chg="add mod">
          <ac:chgData name="김대겸" userId="cd555618-895f-4cc2-bf3c-849d16c9e64e" providerId="ADAL" clId="{993D9F75-6611-4CD5-8EE5-8210B6EFFC21}" dt="2023-01-19T09:01:14.595" v="945" actId="1076"/>
          <ac:spMkLst>
            <pc:docMk/>
            <pc:sldMk cId="3346226722" sldId="665"/>
            <ac:spMk id="53" creationId="{13E873AE-ED5D-EF72-83AD-5839AF4FE2C2}"/>
          </ac:spMkLst>
        </pc:spChg>
        <pc:spChg chg="add mod">
          <ac:chgData name="김대겸" userId="cd555618-895f-4cc2-bf3c-849d16c9e64e" providerId="ADAL" clId="{993D9F75-6611-4CD5-8EE5-8210B6EFFC21}" dt="2023-01-19T09:01:26.095" v="958" actId="20577"/>
          <ac:spMkLst>
            <pc:docMk/>
            <pc:sldMk cId="3346226722" sldId="665"/>
            <ac:spMk id="54" creationId="{32AB4645-0BB6-B6F9-4056-CED6F19C7481}"/>
          </ac:spMkLst>
        </pc:spChg>
        <pc:picChg chg="add mod">
          <ac:chgData name="김대겸" userId="cd555618-895f-4cc2-bf3c-849d16c9e64e" providerId="ADAL" clId="{993D9F75-6611-4CD5-8EE5-8210B6EFFC21}" dt="2023-01-19T08:54:32.814" v="479" actId="14100"/>
          <ac:picMkLst>
            <pc:docMk/>
            <pc:sldMk cId="3346226722" sldId="665"/>
            <ac:picMk id="5" creationId="{97C4A87D-30CE-0E81-4829-25479B28D75F}"/>
          </ac:picMkLst>
        </pc:picChg>
        <pc:picChg chg="del">
          <ac:chgData name="김대겸" userId="cd555618-895f-4cc2-bf3c-849d16c9e64e" providerId="ADAL" clId="{993D9F75-6611-4CD5-8EE5-8210B6EFFC21}" dt="2023-01-19T08:51:50.830" v="330" actId="478"/>
          <ac:picMkLst>
            <pc:docMk/>
            <pc:sldMk cId="3346226722" sldId="665"/>
            <ac:picMk id="6" creationId="{2F62A0DD-5D66-82C5-F12F-E91D256DDA21}"/>
          </ac:picMkLst>
        </pc:picChg>
        <pc:picChg chg="add mod">
          <ac:chgData name="김대겸" userId="cd555618-895f-4cc2-bf3c-849d16c9e64e" providerId="ADAL" clId="{993D9F75-6611-4CD5-8EE5-8210B6EFFC21}" dt="2023-01-19T08:54:37.908" v="482" actId="1076"/>
          <ac:picMkLst>
            <pc:docMk/>
            <pc:sldMk cId="3346226722" sldId="665"/>
            <ac:picMk id="13" creationId="{6246657A-FBFA-D87A-FB4B-096871B57077}"/>
          </ac:picMkLst>
        </pc:pic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8:55:21.736" v="496" actId="14100"/>
          <ac:cxnSpMkLst>
            <pc:docMk/>
            <pc:sldMk cId="3346226722" sldId="665"/>
            <ac:cxnSpMk id="16" creationId="{EE1E05BF-8EE7-4546-69FD-1BEAAD9F7D98}"/>
          </ac:cxnSpMkLst>
        </pc:cxn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28" creationId="{5759AA06-0CBD-B8EB-EB4D-EB8083AE0C90}"/>
          </ac:cxnSpMkLst>
        </pc:cxnChg>
        <pc:cxnChg chg="add mod">
          <ac:chgData name="김대겸" userId="cd555618-895f-4cc2-bf3c-849d16c9e64e" providerId="ADAL" clId="{993D9F75-6611-4CD5-8EE5-8210B6EFFC21}" dt="2023-01-19T08:57:56.997" v="542" actId="1076"/>
          <ac:cxnSpMkLst>
            <pc:docMk/>
            <pc:sldMk cId="3346226722" sldId="665"/>
            <ac:cxnSpMk id="46" creationId="{9DDF4C34-F2A2-F933-9288-9CC9331D2D5A}"/>
          </ac:cxnSpMkLst>
        </pc:cxnChg>
        <pc:cxnChg chg="add mod">
          <ac:chgData name="김대겸" userId="cd555618-895f-4cc2-bf3c-849d16c9e64e" providerId="ADAL" clId="{993D9F75-6611-4CD5-8EE5-8210B6EFFC21}" dt="2023-01-19T08:57:56.997" v="542" actId="1076"/>
          <ac:cxnSpMkLst>
            <pc:docMk/>
            <pc:sldMk cId="3346226722" sldId="665"/>
            <ac:cxnSpMk id="48" creationId="{6ED12C9A-E53E-D910-D50E-79A951E8C45B}"/>
          </ac:cxnSpMkLst>
        </pc:cxnChg>
      </pc:sldChg>
      <pc:sldChg chg="addSp delSp modSp add mod">
        <pc:chgData name="김대겸" userId="cd555618-895f-4cc2-bf3c-849d16c9e64e" providerId="ADAL" clId="{993D9F75-6611-4CD5-8EE5-8210B6EFFC21}" dt="2023-01-19T09:05:04.649" v="1237" actId="1076"/>
        <pc:sldMkLst>
          <pc:docMk/>
          <pc:sldMk cId="2777252826" sldId="666"/>
        </pc:sldMkLst>
        <pc:spChg chg="mod">
          <ac:chgData name="김대겸" userId="cd555618-895f-4cc2-bf3c-849d16c9e64e" providerId="ADAL" clId="{993D9F75-6611-4CD5-8EE5-8210B6EFFC21}" dt="2023-01-19T09:01:45.426" v="985" actId="20577"/>
          <ac:spMkLst>
            <pc:docMk/>
            <pc:sldMk cId="2777252826" sldId="666"/>
            <ac:spMk id="4" creationId="{A813A557-3DB4-9146-8DD6-1CDB7C599F7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7" creationId="{66172D56-1686-C1BB-F90C-EFE3411B3B5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8" creationId="{D8285B12-D2C4-4F00-1D5B-FDF429109D71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9:03:13.650" v="993" actId="14100"/>
          <ac:spMkLst>
            <pc:docMk/>
            <pc:sldMk cId="2777252826" sldId="666"/>
            <ac:spMk id="10" creationId="{EF04391A-510E-E8AC-14B1-DE04B3EE6AA3}"/>
          </ac:spMkLst>
        </pc:spChg>
        <pc:spChg chg="add del mod">
          <ac:chgData name="김대겸" userId="cd555618-895f-4cc2-bf3c-849d16c9e64e" providerId="ADAL" clId="{993D9F75-6611-4CD5-8EE5-8210B6EFFC21}" dt="2023-01-19T09:03:29.023" v="996" actId="478"/>
          <ac:spMkLst>
            <pc:docMk/>
            <pc:sldMk cId="2777252826" sldId="666"/>
            <ac:spMk id="13" creationId="{F98C2B78-F367-DB50-2156-BA6E1332AA2F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9:05:04.649" v="1237" actId="1076"/>
          <ac:spMkLst>
            <pc:docMk/>
            <pc:sldMk cId="2777252826" sldId="666"/>
            <ac:spMk id="16" creationId="{1FB4F342-DEC0-48A1-7AFF-8419866178B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31" creationId="{EEEFF854-358E-552F-2E3C-04E992075123}"/>
          </ac:spMkLst>
        </pc:spChg>
        <pc:picChg chg="add mod">
          <ac:chgData name="김대겸" userId="cd555618-895f-4cc2-bf3c-849d16c9e64e" providerId="ADAL" clId="{993D9F75-6611-4CD5-8EE5-8210B6EFFC21}" dt="2023-01-19T09:02:45.042" v="990" actId="14100"/>
          <ac:picMkLst>
            <pc:docMk/>
            <pc:sldMk cId="2777252826" sldId="666"/>
            <ac:picMk id="5" creationId="{7AF1F253-27D0-8194-78F8-BA8D894F4FBF}"/>
          </ac:picMkLst>
        </pc:picChg>
        <pc:picChg chg="del">
          <ac:chgData name="김대겸" userId="cd555618-895f-4cc2-bf3c-849d16c9e64e" providerId="ADAL" clId="{993D9F75-6611-4CD5-8EE5-8210B6EFFC21}" dt="2023-01-19T09:01:38.448" v="960" actId="478"/>
          <ac:picMkLst>
            <pc:docMk/>
            <pc:sldMk cId="2777252826" sldId="666"/>
            <ac:picMk id="6" creationId="{2F62A0DD-5D66-82C5-F12F-E91D256DDA21}"/>
          </ac:picMkLst>
        </pc:pic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9:05:04.649" v="1237" actId="1076"/>
          <ac:cxnSpMkLst>
            <pc:docMk/>
            <pc:sldMk cId="2777252826" sldId="666"/>
            <ac:cxnSpMk id="14" creationId="{693284A1-A46A-76F9-6C53-F6BFB5207E78}"/>
          </ac:cxnSpMkLst>
        </pc:cxn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28" creationId="{5759AA06-0CBD-B8EB-EB4D-EB8083AE0C90}"/>
          </ac:cxnSpMkLst>
        </pc:cxnChg>
      </pc:sldChg>
      <pc:sldChg chg="new del">
        <pc:chgData name="김대겸" userId="cd555618-895f-4cc2-bf3c-849d16c9e64e" providerId="ADAL" clId="{993D9F75-6611-4CD5-8EE5-8210B6EFFC21}" dt="2023-01-19T09:05:30.788" v="1240" actId="47"/>
        <pc:sldMkLst>
          <pc:docMk/>
          <pc:sldMk cId="2207232129" sldId="667"/>
        </pc:sldMkLst>
      </pc:sldChg>
      <pc:sldChg chg="addSp delSp modSp add mod">
        <pc:chgData name="김대겸" userId="cd555618-895f-4cc2-bf3c-849d16c9e64e" providerId="ADAL" clId="{993D9F75-6611-4CD5-8EE5-8210B6EFFC21}" dt="2023-01-19T09:06:48.364" v="1275" actId="1076"/>
        <pc:sldMkLst>
          <pc:docMk/>
          <pc:sldMk cId="1259499591" sldId="668"/>
        </pc:sldMkLst>
        <pc:spChg chg="add mod">
          <ac:chgData name="김대겸" userId="cd555618-895f-4cc2-bf3c-849d16c9e64e" providerId="ADAL" clId="{993D9F75-6611-4CD5-8EE5-8210B6EFFC21}" dt="2023-01-19T09:06:48.364" v="1275" actId="1076"/>
          <ac:spMkLst>
            <pc:docMk/>
            <pc:sldMk cId="1259499591" sldId="668"/>
            <ac:spMk id="9" creationId="{133353B6-2FEB-1689-D50B-132784779DB1}"/>
          </ac:spMkLst>
        </pc:spChg>
        <pc:spChg chg="del">
          <ac:chgData name="김대겸" userId="cd555618-895f-4cc2-bf3c-849d16c9e64e" providerId="ADAL" clId="{993D9F75-6611-4CD5-8EE5-8210B6EFFC21}" dt="2023-01-19T09:05:32.239" v="1241" actId="478"/>
          <ac:spMkLst>
            <pc:docMk/>
            <pc:sldMk cId="1259499591" sldId="668"/>
            <ac:spMk id="10" creationId="{EF04391A-510E-E8AC-14B1-DE04B3EE6AA3}"/>
          </ac:spMkLst>
        </pc:spChg>
        <pc:spChg chg="del">
          <ac:chgData name="김대겸" userId="cd555618-895f-4cc2-bf3c-849d16c9e64e" providerId="ADAL" clId="{993D9F75-6611-4CD5-8EE5-8210B6EFFC21}" dt="2023-01-19T09:05:32.239" v="1241" actId="478"/>
          <ac:spMkLst>
            <pc:docMk/>
            <pc:sldMk cId="1259499591" sldId="668"/>
            <ac:spMk id="16" creationId="{1FB4F342-DEC0-48A1-7AFF-8419866178B9}"/>
          </ac:spMkLst>
        </pc:spChg>
        <pc:picChg chg="del">
          <ac:chgData name="김대겸" userId="cd555618-895f-4cc2-bf3c-849d16c9e64e" providerId="ADAL" clId="{993D9F75-6611-4CD5-8EE5-8210B6EFFC21}" dt="2023-01-19T09:05:32.239" v="1241" actId="478"/>
          <ac:picMkLst>
            <pc:docMk/>
            <pc:sldMk cId="1259499591" sldId="668"/>
            <ac:picMk id="5" creationId="{7AF1F253-27D0-8194-78F8-BA8D894F4FBF}"/>
          </ac:picMkLst>
        </pc:picChg>
        <pc:picChg chg="add mod">
          <ac:chgData name="김대겸" userId="cd555618-895f-4cc2-bf3c-849d16c9e64e" providerId="ADAL" clId="{993D9F75-6611-4CD5-8EE5-8210B6EFFC21}" dt="2023-01-19T09:05:52.666" v="1248" actId="14100"/>
          <ac:picMkLst>
            <pc:docMk/>
            <pc:sldMk cId="1259499591" sldId="668"/>
            <ac:picMk id="6" creationId="{D8FF5643-FE28-FA17-0552-8CCC9CBDB390}"/>
          </ac:picMkLst>
        </pc:picChg>
        <pc:picChg chg="add mod">
          <ac:chgData name="김대겸" userId="cd555618-895f-4cc2-bf3c-849d16c9e64e" providerId="ADAL" clId="{993D9F75-6611-4CD5-8EE5-8210B6EFFC21}" dt="2023-01-19T09:06:34.054" v="1257" actId="1076"/>
          <ac:picMkLst>
            <pc:docMk/>
            <pc:sldMk cId="1259499591" sldId="668"/>
            <ac:picMk id="8" creationId="{C6A6485E-CFC2-1DCA-C29F-CA2DA209D474}"/>
          </ac:picMkLst>
        </pc:picChg>
        <pc:cxnChg chg="del mod">
          <ac:chgData name="김대겸" userId="cd555618-895f-4cc2-bf3c-849d16c9e64e" providerId="ADAL" clId="{993D9F75-6611-4CD5-8EE5-8210B6EFFC21}" dt="2023-01-19T09:05:32.239" v="1241" actId="478"/>
          <ac:cxnSpMkLst>
            <pc:docMk/>
            <pc:sldMk cId="1259499591" sldId="668"/>
            <ac:cxnSpMk id="14" creationId="{693284A1-A46A-76F9-6C53-F6BFB5207E7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김대겸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err="1"/>
              <a:t>스킬트리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2A0DD-5D66-82C5-F12F-E91D256D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7369559" cy="51506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172D56-1686-C1BB-F90C-EFE3411B3B59}"/>
              </a:ext>
            </a:extLst>
          </p:cNvPr>
          <p:cNvSpPr/>
          <p:nvPr/>
        </p:nvSpPr>
        <p:spPr>
          <a:xfrm>
            <a:off x="190768" y="3284984"/>
            <a:ext cx="63974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85B12-D2C4-4F00-1D5B-FDF429109D71}"/>
              </a:ext>
            </a:extLst>
          </p:cNvPr>
          <p:cNvSpPr/>
          <p:nvPr/>
        </p:nvSpPr>
        <p:spPr>
          <a:xfrm>
            <a:off x="2987824" y="4817085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9D833-8BAD-7F63-5C11-7215C5412B95}"/>
              </a:ext>
            </a:extLst>
          </p:cNvPr>
          <p:cNvSpPr/>
          <p:nvPr/>
        </p:nvSpPr>
        <p:spPr>
          <a:xfrm>
            <a:off x="3779912" y="5517232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353F9B-C599-A01D-DE92-9AE0C2C20655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716016" y="4925097"/>
            <a:ext cx="1150391" cy="260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407D9A-B8F0-7F8A-742F-F1D66AFBA01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508104" y="5185276"/>
            <a:ext cx="358303" cy="439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56F073-04C0-EBFB-C287-7BB1845B2579}"/>
              </a:ext>
            </a:extLst>
          </p:cNvPr>
          <p:cNvSpPr txBox="1"/>
          <p:nvPr/>
        </p:nvSpPr>
        <p:spPr>
          <a:xfrm>
            <a:off x="5866407" y="5062165"/>
            <a:ext cx="1587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순차적으로 탐색하면 됨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59AA06-0CBD-B8EB-EB4D-EB8083AE0C90}"/>
              </a:ext>
            </a:extLst>
          </p:cNvPr>
          <p:cNvCxnSpPr>
            <a:cxnSpLocks/>
            <a:stCxn id="7" idx="2"/>
            <a:endCxn id="31" idx="1"/>
          </p:cNvCxnSpPr>
          <p:nvPr/>
        </p:nvCxnSpPr>
        <p:spPr>
          <a:xfrm>
            <a:off x="3389496" y="3501008"/>
            <a:ext cx="1398528" cy="353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EFF854-358E-552F-2E3C-04E992075123}"/>
              </a:ext>
            </a:extLst>
          </p:cNvPr>
          <p:cNvSpPr txBox="1"/>
          <p:nvPr/>
        </p:nvSpPr>
        <p:spPr>
          <a:xfrm>
            <a:off x="4788024" y="3731394"/>
            <a:ext cx="24868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두 리스트를 비교해서 순서만 맞으면 </a:t>
            </a:r>
            <a:r>
              <a:rPr lang="en-US" altLang="ko-KR" sz="1000" b="1" dirty="0"/>
              <a:t>ok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69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err="1"/>
              <a:t>스킬트리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4A87D-30CE-0E81-4829-25479B28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3" y="1628800"/>
            <a:ext cx="3638769" cy="8800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46657A-FBFA-D87A-FB4B-096871B5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628800"/>
            <a:ext cx="4854099" cy="14194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EA516-92E7-F209-AC2B-1BC1158506EA}"/>
              </a:ext>
            </a:extLst>
          </p:cNvPr>
          <p:cNvSpPr/>
          <p:nvPr/>
        </p:nvSpPr>
        <p:spPr>
          <a:xfrm>
            <a:off x="4139952" y="1916832"/>
            <a:ext cx="468052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E1E05BF-8EE7-4546-69FD-1BEAAD9F7D98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3275856" y="2420888"/>
            <a:ext cx="864096" cy="488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054211-7BA9-85A7-B9AF-2513F10FFC12}"/>
              </a:ext>
            </a:extLst>
          </p:cNvPr>
          <p:cNvSpPr txBox="1"/>
          <p:nvPr/>
        </p:nvSpPr>
        <p:spPr>
          <a:xfrm>
            <a:off x="1043608" y="2708920"/>
            <a:ext cx="22322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Skill</a:t>
            </a:r>
            <a:r>
              <a:rPr lang="ko-KR" altLang="en-US" sz="1000" b="1" dirty="0"/>
              <a:t>의 순서만 잘 지키면 중간중간 </a:t>
            </a:r>
            <a:r>
              <a:rPr lang="ko-KR" altLang="en-US" sz="1000" b="1" dirty="0" err="1"/>
              <a:t>끼어있는</a:t>
            </a:r>
            <a:r>
              <a:rPr lang="ko-KR" altLang="en-US" sz="1000" b="1" dirty="0"/>
              <a:t> 스킬은 지워도 상관없음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46C4FD-CDE0-5BF2-B24C-5642A8C8A424}"/>
              </a:ext>
            </a:extLst>
          </p:cNvPr>
          <p:cNvSpPr/>
          <p:nvPr/>
        </p:nvSpPr>
        <p:spPr>
          <a:xfrm>
            <a:off x="1403648" y="4797152"/>
            <a:ext cx="21602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E69F2C-6D2B-F77C-2A1D-7919F31824FF}"/>
              </a:ext>
            </a:extLst>
          </p:cNvPr>
          <p:cNvSpPr/>
          <p:nvPr/>
        </p:nvSpPr>
        <p:spPr>
          <a:xfrm>
            <a:off x="1403648" y="5301208"/>
            <a:ext cx="21602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D3E3D9-FD4C-94FF-6C7D-E2D1C004B4D2}"/>
              </a:ext>
            </a:extLst>
          </p:cNvPr>
          <p:cNvSpPr txBox="1"/>
          <p:nvPr/>
        </p:nvSpPr>
        <p:spPr>
          <a:xfrm>
            <a:off x="467544" y="4818057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skill _trees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A8F04F-7E1D-1765-C524-DF18A02B645E}"/>
              </a:ext>
            </a:extLst>
          </p:cNvPr>
          <p:cNvSpPr txBox="1"/>
          <p:nvPr/>
        </p:nvSpPr>
        <p:spPr>
          <a:xfrm>
            <a:off x="467544" y="5322113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skill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DF4C34-F2A2-F933-9288-9CC9331D2D5A}"/>
              </a:ext>
            </a:extLst>
          </p:cNvPr>
          <p:cNvCxnSpPr>
            <a:cxnSpLocks/>
          </p:cNvCxnSpPr>
          <p:nvPr/>
        </p:nvCxnSpPr>
        <p:spPr>
          <a:xfrm>
            <a:off x="1619672" y="443711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ED12C9A-E53E-D910-D50E-79A951E8C45B}"/>
              </a:ext>
            </a:extLst>
          </p:cNvPr>
          <p:cNvCxnSpPr>
            <a:cxnSpLocks/>
          </p:cNvCxnSpPr>
          <p:nvPr/>
        </p:nvCxnSpPr>
        <p:spPr>
          <a:xfrm flipV="1">
            <a:off x="1619672" y="558924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45A77F-0597-0860-CA2F-3592F7363B7A}"/>
              </a:ext>
            </a:extLst>
          </p:cNvPr>
          <p:cNvSpPr txBox="1"/>
          <p:nvPr/>
        </p:nvSpPr>
        <p:spPr>
          <a:xfrm>
            <a:off x="556804" y="3641122"/>
            <a:ext cx="523933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000" b="1" dirty="0"/>
              <a:t>skill </a:t>
            </a:r>
            <a:r>
              <a:rPr lang="ko-KR" altLang="en-US" sz="1000" b="1" dirty="0"/>
              <a:t>리스트에 존재하지 않는 </a:t>
            </a:r>
            <a:r>
              <a:rPr lang="en-US" altLang="ko-KR" sz="1000" b="1" dirty="0" err="1"/>
              <a:t>skill_trees</a:t>
            </a:r>
            <a:r>
              <a:rPr lang="ko-KR" altLang="en-US" sz="1000" b="1" dirty="0"/>
              <a:t>의 요소를 삭제 </a:t>
            </a:r>
            <a:r>
              <a:rPr lang="en-US" altLang="ko-KR" sz="1000" b="1" dirty="0"/>
              <a:t>-&gt; join</a:t>
            </a:r>
            <a:r>
              <a:rPr lang="ko-KR" altLang="en-US" sz="1000" b="1" dirty="0"/>
              <a:t>함수 사용</a:t>
            </a:r>
            <a:endParaRPr lang="en-US" altLang="ko-KR" sz="1000" b="1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b="1" dirty="0" err="1"/>
              <a:t>Skill_trees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내부 리스트를 반복하면서 각 스킬의 순서가 </a:t>
            </a:r>
            <a:r>
              <a:rPr lang="en-US" altLang="ko-KR" sz="1000" b="1" dirty="0"/>
              <a:t>skill </a:t>
            </a:r>
            <a:r>
              <a:rPr lang="ko-KR" altLang="en-US" sz="1000" b="1" dirty="0"/>
              <a:t>순서와 맞는지 비교</a:t>
            </a:r>
            <a:endParaRPr lang="en-US" altLang="ko-KR" sz="10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b="1" dirty="0"/>
              <a:t>끝까지 맞으면 </a:t>
            </a:r>
            <a:r>
              <a:rPr lang="en-US" altLang="ko-KR" sz="1000" b="1" dirty="0"/>
              <a:t>answer + 1, </a:t>
            </a:r>
            <a:r>
              <a:rPr lang="ko-KR" altLang="en-US" sz="1000" b="1" dirty="0"/>
              <a:t>다르면 </a:t>
            </a:r>
            <a:r>
              <a:rPr lang="en-US" altLang="ko-KR" sz="1000" b="1" dirty="0"/>
              <a:t>answer + 0</a:t>
            </a:r>
            <a:endParaRPr lang="ko-KR" alt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E873AE-ED5D-EF72-83AD-5839AF4FE2C2}"/>
              </a:ext>
            </a:extLst>
          </p:cNvPr>
          <p:cNvSpPr txBox="1"/>
          <p:nvPr/>
        </p:nvSpPr>
        <p:spPr>
          <a:xfrm>
            <a:off x="1648024" y="4314001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For loop</a:t>
            </a:r>
            <a:endParaRPr lang="ko-KR" alt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B4645-0BB6-B6F9-4056-CED6F19C7481}"/>
              </a:ext>
            </a:extLst>
          </p:cNvPr>
          <p:cNvSpPr txBox="1"/>
          <p:nvPr/>
        </p:nvSpPr>
        <p:spPr>
          <a:xfrm>
            <a:off x="1648024" y="5716031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Indexing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462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타겟 넘버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F1F253-27D0-8194-78F8-BA8D894F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117266" cy="39604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04391A-510E-E8AC-14B1-DE04B3EE6AA3}"/>
              </a:ext>
            </a:extLst>
          </p:cNvPr>
          <p:cNvSpPr/>
          <p:nvPr/>
        </p:nvSpPr>
        <p:spPr>
          <a:xfrm>
            <a:off x="2123728" y="1988840"/>
            <a:ext cx="29523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3284A1-A46A-76F9-6C53-F6BFB5207E78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>
            <a:off x="3599892" y="2204864"/>
            <a:ext cx="1116124" cy="736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B4F342-DEC0-48A1-7AFF-8419866178B9}"/>
              </a:ext>
            </a:extLst>
          </p:cNvPr>
          <p:cNvSpPr txBox="1"/>
          <p:nvPr/>
        </p:nvSpPr>
        <p:spPr>
          <a:xfrm>
            <a:off x="4716016" y="2740858"/>
            <a:ext cx="31683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BFS </a:t>
            </a:r>
            <a:r>
              <a:rPr lang="ko-KR" altLang="en-US" sz="1000" b="1" dirty="0"/>
              <a:t>개념으로 같은 레벨의 모든 요소를 구하고 가장 마지막 레벨에서 </a:t>
            </a:r>
            <a:r>
              <a:rPr lang="en-US" altLang="ko-KR" sz="1000" b="1" dirty="0"/>
              <a:t>target</a:t>
            </a:r>
            <a:r>
              <a:rPr lang="ko-KR" altLang="en-US" sz="1000" b="1" dirty="0"/>
              <a:t>과 일치하는 수를 계산 </a:t>
            </a:r>
          </a:p>
        </p:txBody>
      </p:sp>
    </p:spTree>
    <p:extLst>
      <p:ext uri="{BB962C8B-B14F-4D97-AF65-F5344CB8AC3E}">
        <p14:creationId xmlns:p14="http://schemas.microsoft.com/office/powerpoint/2010/main" val="277725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타겟 넘버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F5643-FE28-FA17-0552-8CCC9CBD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7" y="1628801"/>
            <a:ext cx="7340833" cy="33367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A6485E-CFC2-1DCA-C29F-CA2DA209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5085184"/>
            <a:ext cx="7416824" cy="625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3353B6-2FEB-1689-D50B-132784779DB1}"/>
              </a:ext>
            </a:extLst>
          </p:cNvPr>
          <p:cNvSpPr txBox="1"/>
          <p:nvPr/>
        </p:nvSpPr>
        <p:spPr>
          <a:xfrm>
            <a:off x="7596336" y="5274922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Level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1-5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5949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19121</TotalTime>
  <Words>102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김대겸</cp:lastModifiedBy>
  <cp:revision>365</cp:revision>
  <cp:lastPrinted>2021-01-04T12:54:21Z</cp:lastPrinted>
  <dcterms:created xsi:type="dcterms:W3CDTF">2018-05-28T08:04:44Z</dcterms:created>
  <dcterms:modified xsi:type="dcterms:W3CDTF">2023-01-19T09:06:58Z</dcterms:modified>
</cp:coreProperties>
</file>