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64" r:id="rId2"/>
    <p:sldId id="662" r:id="rId3"/>
    <p:sldId id="668" r:id="rId4"/>
    <p:sldId id="669" r:id="rId5"/>
    <p:sldId id="667" r:id="rId6"/>
    <p:sldId id="670" r:id="rId7"/>
    <p:sldId id="671" r:id="rId8"/>
    <p:sldId id="67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04A9F-9D23-4237-B6BB-89749C14C79C}" v="76" dt="2023-01-26T10:27:48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 autoAdjust="0"/>
    <p:restoredTop sz="83946"/>
  </p:normalViewPr>
  <p:slideViewPr>
    <p:cSldViewPr>
      <p:cViewPr varScale="1">
        <p:scale>
          <a:sx n="132" d="100"/>
          <a:sy n="132" d="100"/>
        </p:scale>
        <p:origin x="294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겸" userId="cd555618-895f-4cc2-bf3c-849d16c9e64e" providerId="ADAL" clId="{993D9F75-6611-4CD5-8EE5-8210B6EFFC21}"/>
    <pc:docChg chg="undo custSel addSld delSld modSld">
      <pc:chgData name="김대겸" userId="cd555618-895f-4cc2-bf3c-849d16c9e64e" providerId="ADAL" clId="{993D9F75-6611-4CD5-8EE5-8210B6EFFC21}" dt="2023-01-19T09:06:48.364" v="1275" actId="1076"/>
      <pc:docMkLst>
        <pc:docMk/>
      </pc:docMkLst>
      <pc:sldChg chg="addSp delSp modSp mod">
        <pc:chgData name="김대겸" userId="cd555618-895f-4cc2-bf3c-849d16c9e64e" providerId="ADAL" clId="{993D9F75-6611-4CD5-8EE5-8210B6EFFC21}" dt="2023-01-19T08:51:40.379" v="328" actId="122"/>
        <pc:sldMkLst>
          <pc:docMk/>
          <pc:sldMk cId="76950711" sldId="662"/>
        </pc:sldMkLst>
        <pc:spChg chg="mod">
          <ac:chgData name="김대겸" userId="cd555618-895f-4cc2-bf3c-849d16c9e64e" providerId="ADAL" clId="{993D9F75-6611-4CD5-8EE5-8210B6EFFC21}" dt="2023-01-19T08:45:35.708" v="111" actId="20577"/>
          <ac:spMkLst>
            <pc:docMk/>
            <pc:sldMk cId="76950711" sldId="662"/>
            <ac:spMk id="2" creationId="{C9148387-57D9-1341-8EAC-7B55E33DD944}"/>
          </ac:spMkLst>
        </pc:spChg>
        <pc:spChg chg="del">
          <ac:chgData name="김대겸" userId="cd555618-895f-4cc2-bf3c-849d16c9e64e" providerId="ADAL" clId="{993D9F75-6611-4CD5-8EE5-8210B6EFFC21}" dt="2023-01-19T08:46:02.994" v="125" actId="478"/>
          <ac:spMkLst>
            <pc:docMk/>
            <pc:sldMk cId="76950711" sldId="662"/>
            <ac:spMk id="3" creationId="{023E81DC-0C95-244D-BD05-C8754ADD2548}"/>
          </ac:spMkLst>
        </pc:spChg>
        <pc:spChg chg="mod">
          <ac:chgData name="김대겸" userId="cd555618-895f-4cc2-bf3c-849d16c9e64e" providerId="ADAL" clId="{993D9F75-6611-4CD5-8EE5-8210B6EFFC21}" dt="2023-01-19T08:46:01.892" v="124" actId="20577"/>
          <ac:spMkLst>
            <pc:docMk/>
            <pc:sldMk cId="76950711" sldId="662"/>
            <ac:spMk id="4" creationId="{A813A557-3DB4-9146-8DD6-1CDB7C599F79}"/>
          </ac:spMkLst>
        </pc:spChg>
        <pc:spChg chg="add mod">
          <ac:chgData name="김대겸" userId="cd555618-895f-4cc2-bf3c-849d16c9e64e" providerId="ADAL" clId="{993D9F75-6611-4CD5-8EE5-8210B6EFFC21}" dt="2023-01-19T08:46:59.206" v="138" actId="14100"/>
          <ac:spMkLst>
            <pc:docMk/>
            <pc:sldMk cId="76950711" sldId="662"/>
            <ac:spMk id="7" creationId="{66172D56-1686-C1BB-F90C-EFE3411B3B59}"/>
          </ac:spMkLst>
        </pc:spChg>
        <pc:spChg chg="add mod">
          <ac:chgData name="김대겸" userId="cd555618-895f-4cc2-bf3c-849d16c9e64e" providerId="ADAL" clId="{993D9F75-6611-4CD5-8EE5-8210B6EFFC21}" dt="2023-01-19T08:49:11.311" v="142" actId="14100"/>
          <ac:spMkLst>
            <pc:docMk/>
            <pc:sldMk cId="76950711" sldId="662"/>
            <ac:spMk id="8" creationId="{D8285B12-D2C4-4F00-1D5B-FDF429109D71}"/>
          </ac:spMkLst>
        </pc:spChg>
        <pc:spChg chg="add mod">
          <ac:chgData name="김대겸" userId="cd555618-895f-4cc2-bf3c-849d16c9e64e" providerId="ADAL" clId="{993D9F75-6611-4CD5-8EE5-8210B6EFFC21}" dt="2023-01-19T08:49:18.997" v="145" actId="1076"/>
          <ac:spMkLst>
            <pc:docMk/>
            <pc:sldMk cId="76950711" sldId="662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8:51:40.379" v="328" actId="122"/>
          <ac:spMkLst>
            <pc:docMk/>
            <pc:sldMk cId="76950711" sldId="662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8:51:39.637" v="327" actId="122"/>
          <ac:spMkLst>
            <pc:docMk/>
            <pc:sldMk cId="76950711" sldId="662"/>
            <ac:spMk id="31" creationId="{EEEFF854-358E-552F-2E3C-04E992075123}"/>
          </ac:spMkLst>
        </pc:spChg>
        <pc:picChg chg="add mod">
          <ac:chgData name="김대겸" userId="cd555618-895f-4cc2-bf3c-849d16c9e64e" providerId="ADAL" clId="{993D9F75-6611-4CD5-8EE5-8210B6EFFC21}" dt="2023-01-19T08:51:09.471" v="232" actId="1076"/>
          <ac:picMkLst>
            <pc:docMk/>
            <pc:sldMk cId="76950711" sldId="662"/>
            <ac:picMk id="6" creationId="{2F62A0DD-5D66-82C5-F12F-E91D256DDA21}"/>
          </ac:picMkLst>
        </pc:picChg>
        <pc:cxnChg chg="add mod">
          <ac:chgData name="김대겸" userId="cd555618-895f-4cc2-bf3c-849d16c9e64e" providerId="ADAL" clId="{993D9F75-6611-4CD5-8EE5-8210B6EFFC21}" dt="2023-01-19T08:50:46.529" v="223" actId="1076"/>
          <ac:cxnSpMkLst>
            <pc:docMk/>
            <pc:sldMk cId="76950711" sldId="662"/>
            <ac:cxnSpMk id="11" creationId="{F8353F9B-C599-A01D-DE92-9AE0C2C20655}"/>
          </ac:cxnSpMkLst>
        </pc:cxnChg>
        <pc:cxnChg chg="add mod">
          <ac:chgData name="김대겸" userId="cd555618-895f-4cc2-bf3c-849d16c9e64e" providerId="ADAL" clId="{993D9F75-6611-4CD5-8EE5-8210B6EFFC21}" dt="2023-01-19T08:50:46.529" v="223" actId="1076"/>
          <ac:cxnSpMkLst>
            <pc:docMk/>
            <pc:sldMk cId="76950711" sldId="662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8:51:39.133" v="326" actId="1076"/>
          <ac:cxnSpMkLst>
            <pc:docMk/>
            <pc:sldMk cId="76950711" sldId="662"/>
            <ac:cxnSpMk id="28" creationId="{5759AA06-0CBD-B8EB-EB4D-EB8083AE0C90}"/>
          </ac:cxnSpMkLst>
        </pc:cxnChg>
      </pc:sldChg>
      <pc:sldChg chg="del">
        <pc:chgData name="김대겸" userId="cd555618-895f-4cc2-bf3c-849d16c9e64e" providerId="ADAL" clId="{993D9F75-6611-4CD5-8EE5-8210B6EFFC21}" dt="2023-01-19T08:45:17.144" v="0" actId="47"/>
        <pc:sldMkLst>
          <pc:docMk/>
          <pc:sldMk cId="2658776400" sldId="663"/>
        </pc:sldMkLst>
      </pc:sldChg>
      <pc:sldChg chg="modSp mod">
        <pc:chgData name="김대겸" userId="cd555618-895f-4cc2-bf3c-849d16c9e64e" providerId="ADAL" clId="{993D9F75-6611-4CD5-8EE5-8210B6EFFC21}" dt="2023-01-19T08:45:27.767" v="63" actId="20577"/>
        <pc:sldMkLst>
          <pc:docMk/>
          <pc:sldMk cId="2076290410" sldId="664"/>
        </pc:sldMkLst>
        <pc:spChg chg="mod">
          <ac:chgData name="김대겸" userId="cd555618-895f-4cc2-bf3c-849d16c9e64e" providerId="ADAL" clId="{993D9F75-6611-4CD5-8EE5-8210B6EFFC21}" dt="2023-01-19T08:45:25.314" v="52" actId="20577"/>
          <ac:spMkLst>
            <pc:docMk/>
            <pc:sldMk cId="2076290410" sldId="664"/>
            <ac:spMk id="2" creationId="{9C0A8A61-8AF9-8149-B1F5-1A81543E0351}"/>
          </ac:spMkLst>
        </pc:spChg>
        <pc:spChg chg="mod">
          <ac:chgData name="김대겸" userId="cd555618-895f-4cc2-bf3c-849d16c9e64e" providerId="ADAL" clId="{993D9F75-6611-4CD5-8EE5-8210B6EFFC21}" dt="2023-01-19T08:45:27.767" v="63" actId="20577"/>
          <ac:spMkLst>
            <pc:docMk/>
            <pc:sldMk cId="2076290410" sldId="664"/>
            <ac:spMk id="3" creationId="{49886E6F-FE96-8941-82AD-4A10FEC6A8A7}"/>
          </ac:spMkLst>
        </pc:spChg>
      </pc:sldChg>
      <pc:sldChg chg="addSp delSp modSp add mod">
        <pc:chgData name="김대겸" userId="cd555618-895f-4cc2-bf3c-849d16c9e64e" providerId="ADAL" clId="{993D9F75-6611-4CD5-8EE5-8210B6EFFC21}" dt="2023-01-19T09:01:26.095" v="958" actId="20577"/>
        <pc:sldMkLst>
          <pc:docMk/>
          <pc:sldMk cId="3346226722" sldId="665"/>
        </pc:sldMkLst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7" creationId="{66172D56-1686-C1BB-F90C-EFE3411B3B59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8" creationId="{D8285B12-D2C4-4F00-1D5B-FDF429109D71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8:55:21.736" v="496" actId="14100"/>
          <ac:spMkLst>
            <pc:docMk/>
            <pc:sldMk cId="3346226722" sldId="665"/>
            <ac:spMk id="14" creationId="{D3DEA516-92E7-F209-AC2B-1BC1158506EA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8:55:05.822" v="491" actId="1076"/>
          <ac:spMkLst>
            <pc:docMk/>
            <pc:sldMk cId="3346226722" sldId="665"/>
            <ac:spMk id="17" creationId="{57054211-7BA9-85A7-B9AF-2513F10FFC12}"/>
          </ac:spMkLst>
        </pc:spChg>
        <pc:spChg chg="del">
          <ac:chgData name="김대겸" userId="cd555618-895f-4cc2-bf3c-849d16c9e64e" providerId="ADAL" clId="{993D9F75-6611-4CD5-8EE5-8210B6EFFC21}" dt="2023-01-19T08:51:50.830" v="330" actId="478"/>
          <ac:spMkLst>
            <pc:docMk/>
            <pc:sldMk cId="3346226722" sldId="665"/>
            <ac:spMk id="31" creationId="{EEEFF854-358E-552F-2E3C-04E992075123}"/>
          </ac:spMkLst>
        </pc:spChg>
        <pc:spChg chg="add mod">
          <ac:chgData name="김대겸" userId="cd555618-895f-4cc2-bf3c-849d16c9e64e" providerId="ADAL" clId="{993D9F75-6611-4CD5-8EE5-8210B6EFFC21}" dt="2023-01-19T08:57:56.997" v="542" actId="1076"/>
          <ac:spMkLst>
            <pc:docMk/>
            <pc:sldMk cId="3346226722" sldId="665"/>
            <ac:spMk id="40" creationId="{4D46C4FD-CDE0-5BF2-B24C-5642A8C8A424}"/>
          </ac:spMkLst>
        </pc:spChg>
        <pc:spChg chg="add del mod">
          <ac:chgData name="김대겸" userId="cd555618-895f-4cc2-bf3c-849d16c9e64e" providerId="ADAL" clId="{993D9F75-6611-4CD5-8EE5-8210B6EFFC21}" dt="2023-01-19T08:56:25.913" v="499"/>
          <ac:spMkLst>
            <pc:docMk/>
            <pc:sldMk cId="3346226722" sldId="665"/>
            <ac:spMk id="41" creationId="{0A8CBB5E-E165-5829-6231-D15E6EFC825A}"/>
          </ac:spMkLst>
        </pc:spChg>
        <pc:spChg chg="add mod">
          <ac:chgData name="김대겸" userId="cd555618-895f-4cc2-bf3c-849d16c9e64e" providerId="ADAL" clId="{993D9F75-6611-4CD5-8EE5-8210B6EFFC21}" dt="2023-01-19T08:57:56.997" v="542" actId="1076"/>
          <ac:spMkLst>
            <pc:docMk/>
            <pc:sldMk cId="3346226722" sldId="665"/>
            <ac:spMk id="42" creationId="{85E69F2C-6D2B-F77C-2A1D-7919F31824FF}"/>
          </ac:spMkLst>
        </pc:spChg>
        <pc:spChg chg="add mod">
          <ac:chgData name="김대겸" userId="cd555618-895f-4cc2-bf3c-849d16c9e64e" providerId="ADAL" clId="{993D9F75-6611-4CD5-8EE5-8210B6EFFC21}" dt="2023-01-19T09:00:58.171" v="932" actId="1076"/>
          <ac:spMkLst>
            <pc:docMk/>
            <pc:sldMk cId="3346226722" sldId="665"/>
            <ac:spMk id="43" creationId="{EBD3E3D9-FD4C-94FF-6C7D-E2D1C004B4D2}"/>
          </ac:spMkLst>
        </pc:spChg>
        <pc:spChg chg="add mod">
          <ac:chgData name="김대겸" userId="cd555618-895f-4cc2-bf3c-849d16c9e64e" providerId="ADAL" clId="{993D9F75-6611-4CD5-8EE5-8210B6EFFC21}" dt="2023-01-19T09:00:49.151" v="929" actId="21"/>
          <ac:spMkLst>
            <pc:docMk/>
            <pc:sldMk cId="3346226722" sldId="665"/>
            <ac:spMk id="44" creationId="{B7A8F04F-7E1D-1765-C524-DF18A02B645E}"/>
          </ac:spMkLst>
        </pc:spChg>
        <pc:spChg chg="add del mod">
          <ac:chgData name="김대겸" userId="cd555618-895f-4cc2-bf3c-849d16c9e64e" providerId="ADAL" clId="{993D9F75-6611-4CD5-8EE5-8210B6EFFC21}" dt="2023-01-19T08:58:03.382" v="544" actId="478"/>
          <ac:spMkLst>
            <pc:docMk/>
            <pc:sldMk cId="3346226722" sldId="665"/>
            <ac:spMk id="51" creationId="{1A4C34D5-99E5-318C-870C-C4CC9F052F92}"/>
          </ac:spMkLst>
        </pc:spChg>
        <pc:spChg chg="add mod">
          <ac:chgData name="김대겸" userId="cd555618-895f-4cc2-bf3c-849d16c9e64e" providerId="ADAL" clId="{993D9F75-6611-4CD5-8EE5-8210B6EFFC21}" dt="2023-01-19T09:00:28.752" v="928" actId="20577"/>
          <ac:spMkLst>
            <pc:docMk/>
            <pc:sldMk cId="3346226722" sldId="665"/>
            <ac:spMk id="52" creationId="{0245A77F-0597-0860-CA2F-3592F7363B7A}"/>
          </ac:spMkLst>
        </pc:spChg>
        <pc:spChg chg="add mod">
          <ac:chgData name="김대겸" userId="cd555618-895f-4cc2-bf3c-849d16c9e64e" providerId="ADAL" clId="{993D9F75-6611-4CD5-8EE5-8210B6EFFC21}" dt="2023-01-19T09:01:14.595" v="945" actId="1076"/>
          <ac:spMkLst>
            <pc:docMk/>
            <pc:sldMk cId="3346226722" sldId="665"/>
            <ac:spMk id="53" creationId="{13E873AE-ED5D-EF72-83AD-5839AF4FE2C2}"/>
          </ac:spMkLst>
        </pc:spChg>
        <pc:spChg chg="add mod">
          <ac:chgData name="김대겸" userId="cd555618-895f-4cc2-bf3c-849d16c9e64e" providerId="ADAL" clId="{993D9F75-6611-4CD5-8EE5-8210B6EFFC21}" dt="2023-01-19T09:01:26.095" v="958" actId="20577"/>
          <ac:spMkLst>
            <pc:docMk/>
            <pc:sldMk cId="3346226722" sldId="665"/>
            <ac:spMk id="54" creationId="{32AB4645-0BB6-B6F9-4056-CED6F19C7481}"/>
          </ac:spMkLst>
        </pc:spChg>
        <pc:picChg chg="add mod">
          <ac:chgData name="김대겸" userId="cd555618-895f-4cc2-bf3c-849d16c9e64e" providerId="ADAL" clId="{993D9F75-6611-4CD5-8EE5-8210B6EFFC21}" dt="2023-01-19T08:54:32.814" v="479" actId="14100"/>
          <ac:picMkLst>
            <pc:docMk/>
            <pc:sldMk cId="3346226722" sldId="665"/>
            <ac:picMk id="5" creationId="{97C4A87D-30CE-0E81-4829-25479B28D75F}"/>
          </ac:picMkLst>
        </pc:picChg>
        <pc:picChg chg="del">
          <ac:chgData name="김대겸" userId="cd555618-895f-4cc2-bf3c-849d16c9e64e" providerId="ADAL" clId="{993D9F75-6611-4CD5-8EE5-8210B6EFFC21}" dt="2023-01-19T08:51:50.830" v="330" actId="478"/>
          <ac:picMkLst>
            <pc:docMk/>
            <pc:sldMk cId="3346226722" sldId="665"/>
            <ac:picMk id="6" creationId="{2F62A0DD-5D66-82C5-F12F-E91D256DDA21}"/>
          </ac:picMkLst>
        </pc:picChg>
        <pc:picChg chg="add mod">
          <ac:chgData name="김대겸" userId="cd555618-895f-4cc2-bf3c-849d16c9e64e" providerId="ADAL" clId="{993D9F75-6611-4CD5-8EE5-8210B6EFFC21}" dt="2023-01-19T08:54:37.908" v="482" actId="1076"/>
          <ac:picMkLst>
            <pc:docMk/>
            <pc:sldMk cId="3346226722" sldId="665"/>
            <ac:picMk id="13" creationId="{6246657A-FBFA-D87A-FB4B-096871B57077}"/>
          </ac:picMkLst>
        </pc:pic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11" creationId="{F8353F9B-C599-A01D-DE92-9AE0C2C20655}"/>
          </ac:cxnSpMkLst>
        </pc:cxn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8:55:21.736" v="496" actId="14100"/>
          <ac:cxnSpMkLst>
            <pc:docMk/>
            <pc:sldMk cId="3346226722" sldId="665"/>
            <ac:cxnSpMk id="16" creationId="{EE1E05BF-8EE7-4546-69FD-1BEAAD9F7D98}"/>
          </ac:cxnSpMkLst>
        </pc:cxnChg>
        <pc:cxnChg chg="del mod">
          <ac:chgData name="김대겸" userId="cd555618-895f-4cc2-bf3c-849d16c9e64e" providerId="ADAL" clId="{993D9F75-6611-4CD5-8EE5-8210B6EFFC21}" dt="2023-01-19T08:51:50.830" v="330" actId="478"/>
          <ac:cxnSpMkLst>
            <pc:docMk/>
            <pc:sldMk cId="3346226722" sldId="665"/>
            <ac:cxnSpMk id="28" creationId="{5759AA06-0CBD-B8EB-EB4D-EB8083AE0C90}"/>
          </ac:cxnSpMkLst>
        </pc:cxnChg>
        <pc:cxnChg chg="add mod">
          <ac:chgData name="김대겸" userId="cd555618-895f-4cc2-bf3c-849d16c9e64e" providerId="ADAL" clId="{993D9F75-6611-4CD5-8EE5-8210B6EFFC21}" dt="2023-01-19T08:57:56.997" v="542" actId="1076"/>
          <ac:cxnSpMkLst>
            <pc:docMk/>
            <pc:sldMk cId="3346226722" sldId="665"/>
            <ac:cxnSpMk id="46" creationId="{9DDF4C34-F2A2-F933-9288-9CC9331D2D5A}"/>
          </ac:cxnSpMkLst>
        </pc:cxnChg>
        <pc:cxnChg chg="add mod">
          <ac:chgData name="김대겸" userId="cd555618-895f-4cc2-bf3c-849d16c9e64e" providerId="ADAL" clId="{993D9F75-6611-4CD5-8EE5-8210B6EFFC21}" dt="2023-01-19T08:57:56.997" v="542" actId="1076"/>
          <ac:cxnSpMkLst>
            <pc:docMk/>
            <pc:sldMk cId="3346226722" sldId="665"/>
            <ac:cxnSpMk id="48" creationId="{6ED12C9A-E53E-D910-D50E-79A951E8C45B}"/>
          </ac:cxnSpMkLst>
        </pc:cxnChg>
      </pc:sldChg>
      <pc:sldChg chg="addSp delSp modSp add mod">
        <pc:chgData name="김대겸" userId="cd555618-895f-4cc2-bf3c-849d16c9e64e" providerId="ADAL" clId="{993D9F75-6611-4CD5-8EE5-8210B6EFFC21}" dt="2023-01-19T09:05:04.649" v="1237" actId="1076"/>
        <pc:sldMkLst>
          <pc:docMk/>
          <pc:sldMk cId="2777252826" sldId="666"/>
        </pc:sldMkLst>
        <pc:spChg chg="mod">
          <ac:chgData name="김대겸" userId="cd555618-895f-4cc2-bf3c-849d16c9e64e" providerId="ADAL" clId="{993D9F75-6611-4CD5-8EE5-8210B6EFFC21}" dt="2023-01-19T09:01:45.426" v="985" actId="20577"/>
          <ac:spMkLst>
            <pc:docMk/>
            <pc:sldMk cId="2777252826" sldId="666"/>
            <ac:spMk id="4" creationId="{A813A557-3DB4-9146-8DD6-1CDB7C599F7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7" creationId="{66172D56-1686-C1BB-F90C-EFE3411B3B5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8" creationId="{D8285B12-D2C4-4F00-1D5B-FDF429109D71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9" creationId="{B259D833-8BAD-7F63-5C11-7215C5412B95}"/>
          </ac:spMkLst>
        </pc:spChg>
        <pc:spChg chg="add mod">
          <ac:chgData name="김대겸" userId="cd555618-895f-4cc2-bf3c-849d16c9e64e" providerId="ADAL" clId="{993D9F75-6611-4CD5-8EE5-8210B6EFFC21}" dt="2023-01-19T09:03:13.650" v="993" actId="14100"/>
          <ac:spMkLst>
            <pc:docMk/>
            <pc:sldMk cId="2777252826" sldId="666"/>
            <ac:spMk id="10" creationId="{EF04391A-510E-E8AC-14B1-DE04B3EE6AA3}"/>
          </ac:spMkLst>
        </pc:spChg>
        <pc:spChg chg="add del mod">
          <ac:chgData name="김대겸" userId="cd555618-895f-4cc2-bf3c-849d16c9e64e" providerId="ADAL" clId="{993D9F75-6611-4CD5-8EE5-8210B6EFFC21}" dt="2023-01-19T09:03:29.023" v="996" actId="478"/>
          <ac:spMkLst>
            <pc:docMk/>
            <pc:sldMk cId="2777252826" sldId="666"/>
            <ac:spMk id="13" creationId="{F98C2B78-F367-DB50-2156-BA6E1332AA2F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15" creationId="{0156F073-04C0-EBFB-C287-7BB1845B2579}"/>
          </ac:spMkLst>
        </pc:spChg>
        <pc:spChg chg="add mod">
          <ac:chgData name="김대겸" userId="cd555618-895f-4cc2-bf3c-849d16c9e64e" providerId="ADAL" clId="{993D9F75-6611-4CD5-8EE5-8210B6EFFC21}" dt="2023-01-19T09:05:04.649" v="1237" actId="1076"/>
          <ac:spMkLst>
            <pc:docMk/>
            <pc:sldMk cId="2777252826" sldId="666"/>
            <ac:spMk id="16" creationId="{1FB4F342-DEC0-48A1-7AFF-8419866178B9}"/>
          </ac:spMkLst>
        </pc:spChg>
        <pc:spChg chg="del">
          <ac:chgData name="김대겸" userId="cd555618-895f-4cc2-bf3c-849d16c9e64e" providerId="ADAL" clId="{993D9F75-6611-4CD5-8EE5-8210B6EFFC21}" dt="2023-01-19T09:01:38.448" v="960" actId="478"/>
          <ac:spMkLst>
            <pc:docMk/>
            <pc:sldMk cId="2777252826" sldId="666"/>
            <ac:spMk id="31" creationId="{EEEFF854-358E-552F-2E3C-04E992075123}"/>
          </ac:spMkLst>
        </pc:spChg>
        <pc:picChg chg="add mod">
          <ac:chgData name="김대겸" userId="cd555618-895f-4cc2-bf3c-849d16c9e64e" providerId="ADAL" clId="{993D9F75-6611-4CD5-8EE5-8210B6EFFC21}" dt="2023-01-19T09:02:45.042" v="990" actId="14100"/>
          <ac:picMkLst>
            <pc:docMk/>
            <pc:sldMk cId="2777252826" sldId="666"/>
            <ac:picMk id="5" creationId="{7AF1F253-27D0-8194-78F8-BA8D894F4FBF}"/>
          </ac:picMkLst>
        </pc:picChg>
        <pc:picChg chg="del">
          <ac:chgData name="김대겸" userId="cd555618-895f-4cc2-bf3c-849d16c9e64e" providerId="ADAL" clId="{993D9F75-6611-4CD5-8EE5-8210B6EFFC21}" dt="2023-01-19T09:01:38.448" v="960" actId="478"/>
          <ac:picMkLst>
            <pc:docMk/>
            <pc:sldMk cId="2777252826" sldId="666"/>
            <ac:picMk id="6" creationId="{2F62A0DD-5D66-82C5-F12F-E91D256DDA21}"/>
          </ac:picMkLst>
        </pc:pic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11" creationId="{F8353F9B-C599-A01D-DE92-9AE0C2C20655}"/>
          </ac:cxnSpMkLst>
        </pc:cxn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93D9F75-6611-4CD5-8EE5-8210B6EFFC21}" dt="2023-01-19T09:05:04.649" v="1237" actId="1076"/>
          <ac:cxnSpMkLst>
            <pc:docMk/>
            <pc:sldMk cId="2777252826" sldId="666"/>
            <ac:cxnSpMk id="14" creationId="{693284A1-A46A-76F9-6C53-F6BFB5207E78}"/>
          </ac:cxnSpMkLst>
        </pc:cxnChg>
        <pc:cxnChg chg="del mod">
          <ac:chgData name="김대겸" userId="cd555618-895f-4cc2-bf3c-849d16c9e64e" providerId="ADAL" clId="{993D9F75-6611-4CD5-8EE5-8210B6EFFC21}" dt="2023-01-19T09:01:38.448" v="960" actId="478"/>
          <ac:cxnSpMkLst>
            <pc:docMk/>
            <pc:sldMk cId="2777252826" sldId="666"/>
            <ac:cxnSpMk id="28" creationId="{5759AA06-0CBD-B8EB-EB4D-EB8083AE0C90}"/>
          </ac:cxnSpMkLst>
        </pc:cxnChg>
      </pc:sldChg>
      <pc:sldChg chg="new del">
        <pc:chgData name="김대겸" userId="cd555618-895f-4cc2-bf3c-849d16c9e64e" providerId="ADAL" clId="{993D9F75-6611-4CD5-8EE5-8210B6EFFC21}" dt="2023-01-19T09:05:30.788" v="1240" actId="47"/>
        <pc:sldMkLst>
          <pc:docMk/>
          <pc:sldMk cId="2207232129" sldId="667"/>
        </pc:sldMkLst>
      </pc:sldChg>
      <pc:sldChg chg="addSp delSp modSp add mod">
        <pc:chgData name="김대겸" userId="cd555618-895f-4cc2-bf3c-849d16c9e64e" providerId="ADAL" clId="{993D9F75-6611-4CD5-8EE5-8210B6EFFC21}" dt="2023-01-19T09:06:48.364" v="1275" actId="1076"/>
        <pc:sldMkLst>
          <pc:docMk/>
          <pc:sldMk cId="1259499591" sldId="668"/>
        </pc:sldMkLst>
        <pc:spChg chg="add mod">
          <ac:chgData name="김대겸" userId="cd555618-895f-4cc2-bf3c-849d16c9e64e" providerId="ADAL" clId="{993D9F75-6611-4CD5-8EE5-8210B6EFFC21}" dt="2023-01-19T09:06:48.364" v="1275" actId="1076"/>
          <ac:spMkLst>
            <pc:docMk/>
            <pc:sldMk cId="1259499591" sldId="668"/>
            <ac:spMk id="9" creationId="{133353B6-2FEB-1689-D50B-132784779DB1}"/>
          </ac:spMkLst>
        </pc:spChg>
        <pc:spChg chg="del">
          <ac:chgData name="김대겸" userId="cd555618-895f-4cc2-bf3c-849d16c9e64e" providerId="ADAL" clId="{993D9F75-6611-4CD5-8EE5-8210B6EFFC21}" dt="2023-01-19T09:05:32.239" v="1241" actId="478"/>
          <ac:spMkLst>
            <pc:docMk/>
            <pc:sldMk cId="1259499591" sldId="668"/>
            <ac:spMk id="10" creationId="{EF04391A-510E-E8AC-14B1-DE04B3EE6AA3}"/>
          </ac:spMkLst>
        </pc:spChg>
        <pc:spChg chg="del">
          <ac:chgData name="김대겸" userId="cd555618-895f-4cc2-bf3c-849d16c9e64e" providerId="ADAL" clId="{993D9F75-6611-4CD5-8EE5-8210B6EFFC21}" dt="2023-01-19T09:05:32.239" v="1241" actId="478"/>
          <ac:spMkLst>
            <pc:docMk/>
            <pc:sldMk cId="1259499591" sldId="668"/>
            <ac:spMk id="16" creationId="{1FB4F342-DEC0-48A1-7AFF-8419866178B9}"/>
          </ac:spMkLst>
        </pc:spChg>
        <pc:picChg chg="del">
          <ac:chgData name="김대겸" userId="cd555618-895f-4cc2-bf3c-849d16c9e64e" providerId="ADAL" clId="{993D9F75-6611-4CD5-8EE5-8210B6EFFC21}" dt="2023-01-19T09:05:32.239" v="1241" actId="478"/>
          <ac:picMkLst>
            <pc:docMk/>
            <pc:sldMk cId="1259499591" sldId="668"/>
            <ac:picMk id="5" creationId="{7AF1F253-27D0-8194-78F8-BA8D894F4FBF}"/>
          </ac:picMkLst>
        </pc:picChg>
        <pc:picChg chg="add mod">
          <ac:chgData name="김대겸" userId="cd555618-895f-4cc2-bf3c-849d16c9e64e" providerId="ADAL" clId="{993D9F75-6611-4CD5-8EE5-8210B6EFFC21}" dt="2023-01-19T09:05:52.666" v="1248" actId="14100"/>
          <ac:picMkLst>
            <pc:docMk/>
            <pc:sldMk cId="1259499591" sldId="668"/>
            <ac:picMk id="6" creationId="{D8FF5643-FE28-FA17-0552-8CCC9CBDB390}"/>
          </ac:picMkLst>
        </pc:picChg>
        <pc:picChg chg="add mod">
          <ac:chgData name="김대겸" userId="cd555618-895f-4cc2-bf3c-849d16c9e64e" providerId="ADAL" clId="{993D9F75-6611-4CD5-8EE5-8210B6EFFC21}" dt="2023-01-19T09:06:34.054" v="1257" actId="1076"/>
          <ac:picMkLst>
            <pc:docMk/>
            <pc:sldMk cId="1259499591" sldId="668"/>
            <ac:picMk id="8" creationId="{C6A6485E-CFC2-1DCA-C29F-CA2DA209D474}"/>
          </ac:picMkLst>
        </pc:picChg>
        <pc:cxnChg chg="del mod">
          <ac:chgData name="김대겸" userId="cd555618-895f-4cc2-bf3c-849d16c9e64e" providerId="ADAL" clId="{993D9F75-6611-4CD5-8EE5-8210B6EFFC21}" dt="2023-01-19T09:05:32.239" v="1241" actId="478"/>
          <ac:cxnSpMkLst>
            <pc:docMk/>
            <pc:sldMk cId="1259499591" sldId="668"/>
            <ac:cxnSpMk id="14" creationId="{693284A1-A46A-76F9-6C53-F6BFB5207E78}"/>
          </ac:cxnSpMkLst>
        </pc:cxnChg>
      </pc:sldChg>
    </pc:docChg>
  </pc:docChgLst>
  <pc:docChgLst>
    <pc:chgData name="김대겸" userId="cd555618-895f-4cc2-bf3c-849d16c9e64e" providerId="ADAL" clId="{91A04A9F-9D23-4237-B6BB-89749C14C79C}"/>
    <pc:docChg chg="undo custSel addSld delSld modSld">
      <pc:chgData name="김대겸" userId="cd555618-895f-4cc2-bf3c-849d16c9e64e" providerId="ADAL" clId="{91A04A9F-9D23-4237-B6BB-89749C14C79C}" dt="2023-01-26T10:49:37.368" v="3435" actId="478"/>
      <pc:docMkLst>
        <pc:docMk/>
      </pc:docMkLst>
      <pc:sldChg chg="addSp delSp modSp mod">
        <pc:chgData name="김대겸" userId="cd555618-895f-4cc2-bf3c-849d16c9e64e" providerId="ADAL" clId="{91A04A9F-9D23-4237-B6BB-89749C14C79C}" dt="2023-01-26T08:02:29.986" v="354" actId="20577"/>
        <pc:sldMkLst>
          <pc:docMk/>
          <pc:sldMk cId="76950711" sldId="662"/>
        </pc:sldMkLst>
        <pc:spChg chg="mod">
          <ac:chgData name="김대겸" userId="cd555618-895f-4cc2-bf3c-849d16c9e64e" providerId="ADAL" clId="{91A04A9F-9D23-4237-B6BB-89749C14C79C}" dt="2023-01-26T08:02:29.986" v="354" actId="20577"/>
          <ac:spMkLst>
            <pc:docMk/>
            <pc:sldMk cId="76950711" sldId="662"/>
            <ac:spMk id="4" creationId="{A813A557-3DB4-9146-8DD6-1CDB7C599F79}"/>
          </ac:spMkLst>
        </pc:spChg>
        <pc:spChg chg="mod ord">
          <ac:chgData name="김대겸" userId="cd555618-895f-4cc2-bf3c-849d16c9e64e" providerId="ADAL" clId="{91A04A9F-9D23-4237-B6BB-89749C14C79C}" dt="2023-01-26T07:57:03.983" v="14" actId="14100"/>
          <ac:spMkLst>
            <pc:docMk/>
            <pc:sldMk cId="76950711" sldId="662"/>
            <ac:spMk id="7" creationId="{66172D56-1686-C1BB-F90C-EFE3411B3B59}"/>
          </ac:spMkLst>
        </pc:spChg>
        <pc:spChg chg="del mod ord">
          <ac:chgData name="김대겸" userId="cd555618-895f-4cc2-bf3c-849d16c9e64e" providerId="ADAL" clId="{91A04A9F-9D23-4237-B6BB-89749C14C79C}" dt="2023-01-26T07:58:02.980" v="95" actId="478"/>
          <ac:spMkLst>
            <pc:docMk/>
            <pc:sldMk cId="76950711" sldId="662"/>
            <ac:spMk id="8" creationId="{D8285B12-D2C4-4F00-1D5B-FDF429109D71}"/>
          </ac:spMkLst>
        </pc:spChg>
        <pc:spChg chg="del mod ord">
          <ac:chgData name="김대겸" userId="cd555618-895f-4cc2-bf3c-849d16c9e64e" providerId="ADAL" clId="{91A04A9F-9D23-4237-B6BB-89749C14C79C}" dt="2023-01-26T07:58:02.980" v="95" actId="478"/>
          <ac:spMkLst>
            <pc:docMk/>
            <pc:sldMk cId="76950711" sldId="662"/>
            <ac:spMk id="9" creationId="{B259D833-8BAD-7F63-5C11-7215C5412B95}"/>
          </ac:spMkLst>
        </pc:spChg>
        <pc:spChg chg="del mod ord">
          <ac:chgData name="김대겸" userId="cd555618-895f-4cc2-bf3c-849d16c9e64e" providerId="ADAL" clId="{91A04A9F-9D23-4237-B6BB-89749C14C79C}" dt="2023-01-26T07:58:02.980" v="95" actId="478"/>
          <ac:spMkLst>
            <pc:docMk/>
            <pc:sldMk cId="76950711" sldId="662"/>
            <ac:spMk id="15" creationId="{0156F073-04C0-EBFB-C287-7BB1845B2579}"/>
          </ac:spMkLst>
        </pc:spChg>
        <pc:spChg chg="add mod">
          <ac:chgData name="김대겸" userId="cd555618-895f-4cc2-bf3c-849d16c9e64e" providerId="ADAL" clId="{91A04A9F-9D23-4237-B6BB-89749C14C79C}" dt="2023-01-26T07:59:03.375" v="153" actId="14100"/>
          <ac:spMkLst>
            <pc:docMk/>
            <pc:sldMk cId="76950711" sldId="662"/>
            <ac:spMk id="25" creationId="{12776BFD-069A-769E-E32D-B3F61F32F4E5}"/>
          </ac:spMkLst>
        </pc:spChg>
        <pc:spChg chg="add mod">
          <ac:chgData name="김대겸" userId="cd555618-895f-4cc2-bf3c-849d16c9e64e" providerId="ADAL" clId="{91A04A9F-9D23-4237-B6BB-89749C14C79C}" dt="2023-01-26T07:58:54.819" v="151" actId="1076"/>
          <ac:spMkLst>
            <pc:docMk/>
            <pc:sldMk cId="76950711" sldId="662"/>
            <ac:spMk id="27" creationId="{AE59CD26-6554-BA66-10EF-487D6B778B4D}"/>
          </ac:spMkLst>
        </pc:spChg>
        <pc:spChg chg="mod ord">
          <ac:chgData name="김대겸" userId="cd555618-895f-4cc2-bf3c-849d16c9e64e" providerId="ADAL" clId="{91A04A9F-9D23-4237-B6BB-89749C14C79C}" dt="2023-01-26T07:57:34.876" v="92" actId="20577"/>
          <ac:spMkLst>
            <pc:docMk/>
            <pc:sldMk cId="76950711" sldId="662"/>
            <ac:spMk id="31" creationId="{EEEFF854-358E-552F-2E3C-04E992075123}"/>
          </ac:spMkLst>
        </pc:spChg>
        <pc:picChg chg="add mod">
          <ac:chgData name="김대겸" userId="cd555618-895f-4cc2-bf3c-849d16c9e64e" providerId="ADAL" clId="{91A04A9F-9D23-4237-B6BB-89749C14C79C}" dt="2023-01-26T07:56:35.496" v="8" actId="1076"/>
          <ac:picMkLst>
            <pc:docMk/>
            <pc:sldMk cId="76950711" sldId="662"/>
            <ac:picMk id="5" creationId="{DE8ECABE-2E55-CA34-483E-32484762A65C}"/>
          </ac:picMkLst>
        </pc:picChg>
        <pc:picChg chg="del">
          <ac:chgData name="김대겸" userId="cd555618-895f-4cc2-bf3c-849d16c9e64e" providerId="ADAL" clId="{91A04A9F-9D23-4237-B6BB-89749C14C79C}" dt="2023-01-26T07:55:52.956" v="4" actId="478"/>
          <ac:picMkLst>
            <pc:docMk/>
            <pc:sldMk cId="76950711" sldId="662"/>
            <ac:picMk id="6" creationId="{2F62A0DD-5D66-82C5-F12F-E91D256DDA21}"/>
          </ac:picMkLst>
        </pc:picChg>
        <pc:picChg chg="add mod">
          <ac:chgData name="김대겸" userId="cd555618-895f-4cc2-bf3c-849d16c9e64e" providerId="ADAL" clId="{91A04A9F-9D23-4237-B6BB-89749C14C79C}" dt="2023-01-26T07:58:32.890" v="145" actId="14100"/>
          <ac:picMkLst>
            <pc:docMk/>
            <pc:sldMk cId="76950711" sldId="662"/>
            <ac:picMk id="24" creationId="{B1DBBF8C-2F57-69F3-E0F9-3E2F88E98BF4}"/>
          </ac:picMkLst>
        </pc:picChg>
        <pc:picChg chg="add mod">
          <ac:chgData name="김대겸" userId="cd555618-895f-4cc2-bf3c-849d16c9e64e" providerId="ADAL" clId="{91A04A9F-9D23-4237-B6BB-89749C14C79C}" dt="2023-01-26T07:59:31.018" v="160" actId="1076"/>
          <ac:picMkLst>
            <pc:docMk/>
            <pc:sldMk cId="76950711" sldId="662"/>
            <ac:picMk id="39" creationId="{E91260B4-FFEA-0162-89B5-DEB1360603FE}"/>
          </ac:picMkLst>
        </pc:picChg>
        <pc:cxnChg chg="del mod ord">
          <ac:chgData name="김대겸" userId="cd555618-895f-4cc2-bf3c-849d16c9e64e" providerId="ADAL" clId="{91A04A9F-9D23-4237-B6BB-89749C14C79C}" dt="2023-01-26T07:58:02.980" v="95" actId="478"/>
          <ac:cxnSpMkLst>
            <pc:docMk/>
            <pc:sldMk cId="76950711" sldId="662"/>
            <ac:cxnSpMk id="11" creationId="{F8353F9B-C599-A01D-DE92-9AE0C2C20655}"/>
          </ac:cxnSpMkLst>
        </pc:cxnChg>
        <pc:cxnChg chg="del mod ord">
          <ac:chgData name="김대겸" userId="cd555618-895f-4cc2-bf3c-849d16c9e64e" providerId="ADAL" clId="{91A04A9F-9D23-4237-B6BB-89749C14C79C}" dt="2023-01-26T07:58:02.980" v="95" actId="478"/>
          <ac:cxnSpMkLst>
            <pc:docMk/>
            <pc:sldMk cId="76950711" sldId="662"/>
            <ac:cxnSpMk id="12" creationId="{FA407D9A-B8F0-7F8A-742F-F1D66AFBA013}"/>
          </ac:cxnSpMkLst>
        </pc:cxnChg>
        <pc:cxnChg chg="add mod">
          <ac:chgData name="김대겸" userId="cd555618-895f-4cc2-bf3c-849d16c9e64e" providerId="ADAL" clId="{91A04A9F-9D23-4237-B6BB-89749C14C79C}" dt="2023-01-26T07:59:03.375" v="153" actId="14100"/>
          <ac:cxnSpMkLst>
            <pc:docMk/>
            <pc:sldMk cId="76950711" sldId="662"/>
            <ac:cxnSpMk id="26" creationId="{74379F75-6929-883B-CFEA-12105B7A4E1A}"/>
          </ac:cxnSpMkLst>
        </pc:cxnChg>
        <pc:cxnChg chg="mod ord">
          <ac:chgData name="김대겸" userId="cd555618-895f-4cc2-bf3c-849d16c9e64e" providerId="ADAL" clId="{91A04A9F-9D23-4237-B6BB-89749C14C79C}" dt="2023-01-26T07:57:23.510" v="21" actId="1076"/>
          <ac:cxnSpMkLst>
            <pc:docMk/>
            <pc:sldMk cId="76950711" sldId="662"/>
            <ac:cxnSpMk id="28" creationId="{5759AA06-0CBD-B8EB-EB4D-EB8083AE0C90}"/>
          </ac:cxnSpMkLst>
        </pc:cxnChg>
      </pc:sldChg>
      <pc:sldChg chg="add del">
        <pc:chgData name="김대겸" userId="cd555618-895f-4cc2-bf3c-849d16c9e64e" providerId="ADAL" clId="{91A04A9F-9D23-4237-B6BB-89749C14C79C}" dt="2023-01-26T08:02:22.051" v="318" actId="47"/>
        <pc:sldMkLst>
          <pc:docMk/>
          <pc:sldMk cId="2098037870" sldId="665"/>
        </pc:sldMkLst>
      </pc:sldChg>
      <pc:sldChg chg="del">
        <pc:chgData name="김대겸" userId="cd555618-895f-4cc2-bf3c-849d16c9e64e" providerId="ADAL" clId="{91A04A9F-9D23-4237-B6BB-89749C14C79C}" dt="2023-01-26T07:55:47.909" v="0" actId="47"/>
        <pc:sldMkLst>
          <pc:docMk/>
          <pc:sldMk cId="3346226722" sldId="665"/>
        </pc:sldMkLst>
      </pc:sldChg>
      <pc:sldChg chg="add del">
        <pc:chgData name="김대겸" userId="cd555618-895f-4cc2-bf3c-849d16c9e64e" providerId="ADAL" clId="{91A04A9F-9D23-4237-B6BB-89749C14C79C}" dt="2023-01-26T08:02:22.651" v="319" actId="47"/>
        <pc:sldMkLst>
          <pc:docMk/>
          <pc:sldMk cId="1089185133" sldId="666"/>
        </pc:sldMkLst>
      </pc:sldChg>
      <pc:sldChg chg="del">
        <pc:chgData name="김대겸" userId="cd555618-895f-4cc2-bf3c-849d16c9e64e" providerId="ADAL" clId="{91A04A9F-9D23-4237-B6BB-89749C14C79C}" dt="2023-01-26T07:55:47.909" v="0" actId="47"/>
        <pc:sldMkLst>
          <pc:docMk/>
          <pc:sldMk cId="2777252826" sldId="666"/>
        </pc:sldMkLst>
      </pc:sldChg>
      <pc:sldChg chg="addSp delSp modSp add mod">
        <pc:chgData name="김대겸" userId="cd555618-895f-4cc2-bf3c-849d16c9e64e" providerId="ADAL" clId="{91A04A9F-9D23-4237-B6BB-89749C14C79C}" dt="2023-01-26T08:32:26.618" v="1432" actId="14100"/>
        <pc:sldMkLst>
          <pc:docMk/>
          <pc:sldMk cId="4229424099" sldId="667"/>
        </pc:sldMkLst>
        <pc:spChg chg="mod">
          <ac:chgData name="김대겸" userId="cd555618-895f-4cc2-bf3c-849d16c9e64e" providerId="ADAL" clId="{91A04A9F-9D23-4237-B6BB-89749C14C79C}" dt="2023-01-26T08:29:14.550" v="1390" actId="20577"/>
          <ac:spMkLst>
            <pc:docMk/>
            <pc:sldMk cId="4229424099" sldId="667"/>
            <ac:spMk id="4" creationId="{A813A557-3DB4-9146-8DD6-1CDB7C599F79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7" creationId="{66172D56-1686-C1BB-F90C-EFE3411B3B59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8" creationId="{D8285B12-D2C4-4F00-1D5B-FDF429109D71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9" creationId="{B259D833-8BAD-7F63-5C11-7215C5412B95}"/>
          </ac:spMkLst>
        </pc:spChg>
        <pc:spChg chg="add del mod">
          <ac:chgData name="김대겸" userId="cd555618-895f-4cc2-bf3c-849d16c9e64e" providerId="ADAL" clId="{91A04A9F-9D23-4237-B6BB-89749C14C79C}" dt="2023-01-26T08:30:27.809" v="1403" actId="478"/>
          <ac:spMkLst>
            <pc:docMk/>
            <pc:sldMk cId="4229424099" sldId="667"/>
            <ac:spMk id="14" creationId="{BBEF6B72-8330-77EA-D061-F2FA8A778B6D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15" creationId="{0156F073-04C0-EBFB-C287-7BB1845B2579}"/>
          </ac:spMkLst>
        </pc:spChg>
        <pc:spChg chg="add del mod">
          <ac:chgData name="김대겸" userId="cd555618-895f-4cc2-bf3c-849d16c9e64e" providerId="ADAL" clId="{91A04A9F-9D23-4237-B6BB-89749C14C79C}" dt="2023-01-26T08:30:27.809" v="1403" actId="478"/>
          <ac:spMkLst>
            <pc:docMk/>
            <pc:sldMk cId="4229424099" sldId="667"/>
            <ac:spMk id="17" creationId="{036808ED-047A-DDB6-C317-D67970BB27E0}"/>
          </ac:spMkLst>
        </pc:spChg>
        <pc:spChg chg="add mod">
          <ac:chgData name="김대겸" userId="cd555618-895f-4cc2-bf3c-849d16c9e64e" providerId="ADAL" clId="{91A04A9F-9D23-4237-B6BB-89749C14C79C}" dt="2023-01-26T08:31:13.482" v="1412" actId="14100"/>
          <ac:spMkLst>
            <pc:docMk/>
            <pc:sldMk cId="4229424099" sldId="667"/>
            <ac:spMk id="22" creationId="{B0D3890C-EBC6-F1DD-865A-1D3AF4E221BC}"/>
          </ac:spMkLst>
        </pc:spChg>
        <pc:spChg chg="add mod">
          <ac:chgData name="김대겸" userId="cd555618-895f-4cc2-bf3c-849d16c9e64e" providerId="ADAL" clId="{91A04A9F-9D23-4237-B6BB-89749C14C79C}" dt="2023-01-26T08:31:40.707" v="1418" actId="14100"/>
          <ac:spMkLst>
            <pc:docMk/>
            <pc:sldMk cId="4229424099" sldId="667"/>
            <ac:spMk id="23" creationId="{6CE3917D-6752-676F-625B-D21045449B61}"/>
          </ac:spMkLst>
        </pc:spChg>
        <pc:spChg chg="add mod">
          <ac:chgData name="김대겸" userId="cd555618-895f-4cc2-bf3c-849d16c9e64e" providerId="ADAL" clId="{91A04A9F-9D23-4237-B6BB-89749C14C79C}" dt="2023-01-26T08:31:59.375" v="1426" actId="14100"/>
          <ac:spMkLst>
            <pc:docMk/>
            <pc:sldMk cId="4229424099" sldId="667"/>
            <ac:spMk id="24" creationId="{36127F2D-5BAA-E0D2-9758-892B260850A0}"/>
          </ac:spMkLst>
        </pc:spChg>
        <pc:spChg chg="add mod">
          <ac:chgData name="김대겸" userId="cd555618-895f-4cc2-bf3c-849d16c9e64e" providerId="ADAL" clId="{91A04A9F-9D23-4237-B6BB-89749C14C79C}" dt="2023-01-26T08:32:09.432" v="1429" actId="14100"/>
          <ac:spMkLst>
            <pc:docMk/>
            <pc:sldMk cId="4229424099" sldId="667"/>
            <ac:spMk id="25" creationId="{8A643A70-9D03-0488-EECD-2571FFAC2C85}"/>
          </ac:spMkLst>
        </pc:spChg>
        <pc:spChg chg="add mod">
          <ac:chgData name="김대겸" userId="cd555618-895f-4cc2-bf3c-849d16c9e64e" providerId="ADAL" clId="{91A04A9F-9D23-4237-B6BB-89749C14C79C}" dt="2023-01-26T08:32:26.618" v="1432" actId="14100"/>
          <ac:spMkLst>
            <pc:docMk/>
            <pc:sldMk cId="4229424099" sldId="667"/>
            <ac:spMk id="26" creationId="{654D946E-5790-1A30-2B76-95C29428282F}"/>
          </ac:spMkLst>
        </pc:spChg>
        <pc:spChg chg="del">
          <ac:chgData name="김대겸" userId="cd555618-895f-4cc2-bf3c-849d16c9e64e" providerId="ADAL" clId="{91A04A9F-9D23-4237-B6BB-89749C14C79C}" dt="2023-01-26T08:29:17.808" v="1391" actId="478"/>
          <ac:spMkLst>
            <pc:docMk/>
            <pc:sldMk cId="4229424099" sldId="667"/>
            <ac:spMk id="31" creationId="{EEEFF854-358E-552F-2E3C-04E992075123}"/>
          </ac:spMkLst>
        </pc:spChg>
        <pc:picChg chg="add mod">
          <ac:chgData name="김대겸" userId="cd555618-895f-4cc2-bf3c-849d16c9e64e" providerId="ADAL" clId="{91A04A9F-9D23-4237-B6BB-89749C14C79C}" dt="2023-01-26T08:29:40.318" v="1395" actId="1076"/>
          <ac:picMkLst>
            <pc:docMk/>
            <pc:sldMk cId="4229424099" sldId="667"/>
            <ac:picMk id="5" creationId="{03A8181C-55FC-5E69-7361-4D7FB2B46B42}"/>
          </ac:picMkLst>
        </pc:picChg>
        <pc:picChg chg="del">
          <ac:chgData name="김대겸" userId="cd555618-895f-4cc2-bf3c-849d16c9e64e" providerId="ADAL" clId="{91A04A9F-9D23-4237-B6BB-89749C14C79C}" dt="2023-01-26T08:29:17.808" v="1391" actId="478"/>
          <ac:picMkLst>
            <pc:docMk/>
            <pc:sldMk cId="4229424099" sldId="667"/>
            <ac:picMk id="6" creationId="{2F62A0DD-5D66-82C5-F12F-E91D256DDA21}"/>
          </ac:picMkLst>
        </pc:picChg>
        <pc:picChg chg="add mod">
          <ac:chgData name="김대겸" userId="cd555618-895f-4cc2-bf3c-849d16c9e64e" providerId="ADAL" clId="{91A04A9F-9D23-4237-B6BB-89749C14C79C}" dt="2023-01-26T08:30:02.751" v="1398" actId="1076"/>
          <ac:picMkLst>
            <pc:docMk/>
            <pc:sldMk cId="4229424099" sldId="667"/>
            <ac:picMk id="13" creationId="{5D09B81A-6343-4462-8F7F-18836B1A7692}"/>
          </ac:picMkLst>
        </pc:picChg>
        <pc:picChg chg="add mod">
          <ac:chgData name="김대겸" userId="cd555618-895f-4cc2-bf3c-849d16c9e64e" providerId="ADAL" clId="{91A04A9F-9D23-4237-B6BB-89749C14C79C}" dt="2023-01-26T08:31:46.899" v="1423" actId="1076"/>
          <ac:picMkLst>
            <pc:docMk/>
            <pc:sldMk cId="4229424099" sldId="667"/>
            <ac:picMk id="21" creationId="{1D90D6E5-BBF9-C4D4-A136-EFD43FDEE7B8}"/>
          </ac:picMkLst>
        </pc:picChg>
        <pc:cxnChg chg="del mod">
          <ac:chgData name="김대겸" userId="cd555618-895f-4cc2-bf3c-849d16c9e64e" providerId="ADAL" clId="{91A04A9F-9D23-4237-B6BB-89749C14C79C}" dt="2023-01-26T08:29:17.808" v="1391" actId="478"/>
          <ac:cxnSpMkLst>
            <pc:docMk/>
            <pc:sldMk cId="4229424099" sldId="667"/>
            <ac:cxnSpMk id="11" creationId="{F8353F9B-C599-A01D-DE92-9AE0C2C20655}"/>
          </ac:cxnSpMkLst>
        </pc:cxnChg>
        <pc:cxnChg chg="del mod">
          <ac:chgData name="김대겸" userId="cd555618-895f-4cc2-bf3c-849d16c9e64e" providerId="ADAL" clId="{91A04A9F-9D23-4237-B6BB-89749C14C79C}" dt="2023-01-26T08:29:17.808" v="1391" actId="478"/>
          <ac:cxnSpMkLst>
            <pc:docMk/>
            <pc:sldMk cId="4229424099" sldId="667"/>
            <ac:cxnSpMk id="12" creationId="{FA407D9A-B8F0-7F8A-742F-F1D66AFBA013}"/>
          </ac:cxnSpMkLst>
        </pc:cxnChg>
        <pc:cxnChg chg="add del mod">
          <ac:chgData name="김대겸" userId="cd555618-895f-4cc2-bf3c-849d16c9e64e" providerId="ADAL" clId="{91A04A9F-9D23-4237-B6BB-89749C14C79C}" dt="2023-01-26T08:30:27.809" v="1403" actId="478"/>
          <ac:cxnSpMkLst>
            <pc:docMk/>
            <pc:sldMk cId="4229424099" sldId="667"/>
            <ac:cxnSpMk id="16" creationId="{4AC729A2-A13D-59C9-BA9E-45BCABEB591B}"/>
          </ac:cxnSpMkLst>
        </pc:cxnChg>
        <pc:cxnChg chg="del mod">
          <ac:chgData name="김대겸" userId="cd555618-895f-4cc2-bf3c-849d16c9e64e" providerId="ADAL" clId="{91A04A9F-9D23-4237-B6BB-89749C14C79C}" dt="2023-01-26T08:29:17.808" v="1391" actId="478"/>
          <ac:cxnSpMkLst>
            <pc:docMk/>
            <pc:sldMk cId="4229424099" sldId="667"/>
            <ac:cxnSpMk id="28" creationId="{5759AA06-0CBD-B8EB-EB4D-EB8083AE0C90}"/>
          </ac:cxnSpMkLst>
        </pc:cxnChg>
      </pc:sldChg>
      <pc:sldChg chg="addSp delSp modSp add mod">
        <pc:chgData name="김대겸" userId="cd555618-895f-4cc2-bf3c-849d16c9e64e" providerId="ADAL" clId="{91A04A9F-9D23-4237-B6BB-89749C14C79C}" dt="2023-01-26T08:02:32.208" v="355"/>
        <pc:sldMkLst>
          <pc:docMk/>
          <pc:sldMk cId="463041506" sldId="668"/>
        </pc:sldMkLst>
        <pc:spChg chg="mod">
          <ac:chgData name="김대겸" userId="cd555618-895f-4cc2-bf3c-849d16c9e64e" providerId="ADAL" clId="{91A04A9F-9D23-4237-B6BB-89749C14C79C}" dt="2023-01-26T08:02:32.208" v="355"/>
          <ac:spMkLst>
            <pc:docMk/>
            <pc:sldMk cId="463041506" sldId="668"/>
            <ac:spMk id="4" creationId="{A813A557-3DB4-9146-8DD6-1CDB7C599F79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7" creationId="{66172D56-1686-C1BB-F90C-EFE3411B3B59}"/>
          </ac:spMkLst>
        </pc:spChg>
        <pc:spChg chg="add mod">
          <ac:chgData name="김대겸" userId="cd555618-895f-4cc2-bf3c-849d16c9e64e" providerId="ADAL" clId="{91A04A9F-9D23-4237-B6BB-89749C14C79C}" dt="2023-01-26T08:00:21.910" v="167" actId="14100"/>
          <ac:spMkLst>
            <pc:docMk/>
            <pc:sldMk cId="463041506" sldId="668"/>
            <ac:spMk id="8" creationId="{3B561365-95FD-F999-03A3-3B6DC3BD9971}"/>
          </ac:spMkLst>
        </pc:spChg>
        <pc:spChg chg="add mod">
          <ac:chgData name="김대겸" userId="cd555618-895f-4cc2-bf3c-849d16c9e64e" providerId="ADAL" clId="{91A04A9F-9D23-4237-B6BB-89749C14C79C}" dt="2023-01-26T08:00:36.314" v="239" actId="14100"/>
          <ac:spMkLst>
            <pc:docMk/>
            <pc:sldMk cId="463041506" sldId="668"/>
            <ac:spMk id="10" creationId="{EA8991CC-42E0-EE2E-1443-92DBE8B1BB21}"/>
          </ac:spMkLst>
        </pc:spChg>
        <pc:spChg chg="add mod">
          <ac:chgData name="김대겸" userId="cd555618-895f-4cc2-bf3c-849d16c9e64e" providerId="ADAL" clId="{91A04A9F-9D23-4237-B6BB-89749C14C79C}" dt="2023-01-26T08:01:23.519" v="250" actId="14100"/>
          <ac:spMkLst>
            <pc:docMk/>
            <pc:sldMk cId="463041506" sldId="668"/>
            <ac:spMk id="14" creationId="{72CEFC66-73D4-C1BD-8062-E8190A969EFD}"/>
          </ac:spMkLst>
        </pc:spChg>
        <pc:spChg chg="add mod">
          <ac:chgData name="김대겸" userId="cd555618-895f-4cc2-bf3c-849d16c9e64e" providerId="ADAL" clId="{91A04A9F-9D23-4237-B6BB-89749C14C79C}" dt="2023-01-26T08:01:55.048" v="317" actId="20577"/>
          <ac:spMkLst>
            <pc:docMk/>
            <pc:sldMk cId="463041506" sldId="668"/>
            <ac:spMk id="16" creationId="{0A53C524-AE65-CDC8-F3F6-02DAEB2C484A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25" creationId="{12776BFD-069A-769E-E32D-B3F61F32F4E5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27" creationId="{AE59CD26-6554-BA66-10EF-487D6B778B4D}"/>
          </ac:spMkLst>
        </pc:spChg>
        <pc:spChg chg="del">
          <ac:chgData name="김대겸" userId="cd555618-895f-4cc2-bf3c-849d16c9e64e" providerId="ADAL" clId="{91A04A9F-9D23-4237-B6BB-89749C14C79C}" dt="2023-01-26T08:00:08.507" v="162" actId="478"/>
          <ac:spMkLst>
            <pc:docMk/>
            <pc:sldMk cId="463041506" sldId="668"/>
            <ac:spMk id="31" creationId="{EEEFF854-358E-552F-2E3C-04E992075123}"/>
          </ac:spMkLst>
        </pc:spChg>
        <pc:picChg chg="del">
          <ac:chgData name="김대겸" userId="cd555618-895f-4cc2-bf3c-849d16c9e64e" providerId="ADAL" clId="{91A04A9F-9D23-4237-B6BB-89749C14C79C}" dt="2023-01-26T08:00:08.507" v="162" actId="478"/>
          <ac:picMkLst>
            <pc:docMk/>
            <pc:sldMk cId="463041506" sldId="668"/>
            <ac:picMk id="5" creationId="{DE8ECABE-2E55-CA34-483E-32484762A65C}"/>
          </ac:picMkLst>
        </pc:picChg>
        <pc:picChg chg="add mod">
          <ac:chgData name="김대겸" userId="cd555618-895f-4cc2-bf3c-849d16c9e64e" providerId="ADAL" clId="{91A04A9F-9D23-4237-B6BB-89749C14C79C}" dt="2023-01-26T08:01:10.520" v="247" actId="1076"/>
          <ac:picMkLst>
            <pc:docMk/>
            <pc:sldMk cId="463041506" sldId="668"/>
            <ac:picMk id="6" creationId="{B217BE15-076B-4A0F-DC9C-E7353EBCFDA3}"/>
          </ac:picMkLst>
        </pc:picChg>
        <pc:picChg chg="add mod">
          <ac:chgData name="김대겸" userId="cd555618-895f-4cc2-bf3c-849d16c9e64e" providerId="ADAL" clId="{91A04A9F-9D23-4237-B6BB-89749C14C79C}" dt="2023-01-26T08:01:03.754" v="243" actId="1076"/>
          <ac:picMkLst>
            <pc:docMk/>
            <pc:sldMk cId="463041506" sldId="668"/>
            <ac:picMk id="13" creationId="{A35318C0-7160-E1A6-E4A0-8865D4C9525B}"/>
          </ac:picMkLst>
        </pc:picChg>
        <pc:picChg chg="del">
          <ac:chgData name="김대겸" userId="cd555618-895f-4cc2-bf3c-849d16c9e64e" providerId="ADAL" clId="{91A04A9F-9D23-4237-B6BB-89749C14C79C}" dt="2023-01-26T08:00:08.507" v="162" actId="478"/>
          <ac:picMkLst>
            <pc:docMk/>
            <pc:sldMk cId="463041506" sldId="668"/>
            <ac:picMk id="24" creationId="{B1DBBF8C-2F57-69F3-E0F9-3E2F88E98BF4}"/>
          </ac:picMkLst>
        </pc:picChg>
        <pc:picChg chg="del">
          <ac:chgData name="김대겸" userId="cd555618-895f-4cc2-bf3c-849d16c9e64e" providerId="ADAL" clId="{91A04A9F-9D23-4237-B6BB-89749C14C79C}" dt="2023-01-26T08:00:08.507" v="162" actId="478"/>
          <ac:picMkLst>
            <pc:docMk/>
            <pc:sldMk cId="463041506" sldId="668"/>
            <ac:picMk id="39" creationId="{E91260B4-FFEA-0162-89B5-DEB1360603FE}"/>
          </ac:picMkLst>
        </pc:picChg>
        <pc:cxnChg chg="add mod">
          <ac:chgData name="김대겸" userId="cd555618-895f-4cc2-bf3c-849d16c9e64e" providerId="ADAL" clId="{91A04A9F-9D23-4237-B6BB-89749C14C79C}" dt="2023-01-26T08:00:36.314" v="239" actId="14100"/>
          <ac:cxnSpMkLst>
            <pc:docMk/>
            <pc:sldMk cId="463041506" sldId="668"/>
            <ac:cxnSpMk id="9" creationId="{E137AE17-1452-35B2-408B-8257F63253CE}"/>
          </ac:cxnSpMkLst>
        </pc:cxnChg>
        <pc:cxnChg chg="add mod">
          <ac:chgData name="김대겸" userId="cd555618-895f-4cc2-bf3c-849d16c9e64e" providerId="ADAL" clId="{91A04A9F-9D23-4237-B6BB-89749C14C79C}" dt="2023-01-26T08:01:34.022" v="253" actId="1076"/>
          <ac:cxnSpMkLst>
            <pc:docMk/>
            <pc:sldMk cId="463041506" sldId="668"/>
            <ac:cxnSpMk id="15" creationId="{29195B21-708E-D494-BA80-5403A01335B6}"/>
          </ac:cxnSpMkLst>
        </pc:cxnChg>
        <pc:cxnChg chg="del mod">
          <ac:chgData name="김대겸" userId="cd555618-895f-4cc2-bf3c-849d16c9e64e" providerId="ADAL" clId="{91A04A9F-9D23-4237-B6BB-89749C14C79C}" dt="2023-01-26T08:00:08.507" v="162" actId="478"/>
          <ac:cxnSpMkLst>
            <pc:docMk/>
            <pc:sldMk cId="463041506" sldId="668"/>
            <ac:cxnSpMk id="26" creationId="{74379F75-6929-883B-CFEA-12105B7A4E1A}"/>
          </ac:cxnSpMkLst>
        </pc:cxnChg>
        <pc:cxnChg chg="del mod">
          <ac:chgData name="김대겸" userId="cd555618-895f-4cc2-bf3c-849d16c9e64e" providerId="ADAL" clId="{91A04A9F-9D23-4237-B6BB-89749C14C79C}" dt="2023-01-26T08:00:08.507" v="162" actId="478"/>
          <ac:cxnSpMkLst>
            <pc:docMk/>
            <pc:sldMk cId="463041506" sldId="668"/>
            <ac:cxnSpMk id="28" creationId="{5759AA06-0CBD-B8EB-EB4D-EB8083AE0C90}"/>
          </ac:cxnSpMkLst>
        </pc:cxnChg>
      </pc:sldChg>
      <pc:sldChg chg="del">
        <pc:chgData name="김대겸" userId="cd555618-895f-4cc2-bf3c-849d16c9e64e" providerId="ADAL" clId="{91A04A9F-9D23-4237-B6BB-89749C14C79C}" dt="2023-01-26T07:55:47.909" v="0" actId="47"/>
        <pc:sldMkLst>
          <pc:docMk/>
          <pc:sldMk cId="1259499591" sldId="668"/>
        </pc:sldMkLst>
      </pc:sldChg>
      <pc:sldChg chg="addSp delSp modSp add mod">
        <pc:chgData name="김대겸" userId="cd555618-895f-4cc2-bf3c-849d16c9e64e" providerId="ADAL" clId="{91A04A9F-9D23-4237-B6BB-89749C14C79C}" dt="2023-01-26T08:28:28.613" v="1364" actId="207"/>
        <pc:sldMkLst>
          <pc:docMk/>
          <pc:sldMk cId="4255760752" sldId="669"/>
        </pc:sldMkLst>
        <pc:spChg chg="add mod">
          <ac:chgData name="김대겸" userId="cd555618-895f-4cc2-bf3c-849d16c9e64e" providerId="ADAL" clId="{91A04A9F-9D23-4237-B6BB-89749C14C79C}" dt="2023-01-26T08:24:47.188" v="1233" actId="1076"/>
          <ac:spMkLst>
            <pc:docMk/>
            <pc:sldMk cId="4255760752" sldId="669"/>
            <ac:spMk id="3" creationId="{25514D18-B675-1C38-0AC2-EFF81D2DC07D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8" creationId="{3B561365-95FD-F999-03A3-3B6DC3BD9971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10" creationId="{EA8991CC-42E0-EE2E-1443-92DBE8B1BB21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14" creationId="{72CEFC66-73D4-C1BD-8062-E8190A969EFD}"/>
          </ac:spMkLst>
        </pc:spChg>
        <pc:spChg chg="del">
          <ac:chgData name="김대겸" userId="cd555618-895f-4cc2-bf3c-849d16c9e64e" providerId="ADAL" clId="{91A04A9F-9D23-4237-B6BB-89749C14C79C}" dt="2023-01-26T08:02:46.388" v="357" actId="478"/>
          <ac:spMkLst>
            <pc:docMk/>
            <pc:sldMk cId="4255760752" sldId="669"/>
            <ac:spMk id="16" creationId="{0A53C524-AE65-CDC8-F3F6-02DAEB2C484A}"/>
          </ac:spMkLst>
        </pc:spChg>
        <pc:spChg chg="add del mod">
          <ac:chgData name="김대겸" userId="cd555618-895f-4cc2-bf3c-849d16c9e64e" providerId="ADAL" clId="{91A04A9F-9D23-4237-B6BB-89749C14C79C}" dt="2023-01-26T08:04:31.759" v="522"/>
          <ac:spMkLst>
            <pc:docMk/>
            <pc:sldMk cId="4255760752" sldId="669"/>
            <ac:spMk id="17" creationId="{FD325D47-B4E5-68BD-D349-0F69D77841AD}"/>
          </ac:spMkLst>
        </pc:spChg>
        <pc:spChg chg="add del mod">
          <ac:chgData name="김대겸" userId="cd555618-895f-4cc2-bf3c-849d16c9e64e" providerId="ADAL" clId="{91A04A9F-9D23-4237-B6BB-89749C14C79C}" dt="2023-01-26T08:04:31.759" v="522"/>
          <ac:spMkLst>
            <pc:docMk/>
            <pc:sldMk cId="4255760752" sldId="669"/>
            <ac:spMk id="19" creationId="{1A520F80-DA5E-33DD-D50B-4D61C6482D9C}"/>
          </ac:spMkLst>
        </pc:spChg>
        <pc:spChg chg="add mod">
          <ac:chgData name="김대겸" userId="cd555618-895f-4cc2-bf3c-849d16c9e64e" providerId="ADAL" clId="{91A04A9F-9D23-4237-B6BB-89749C14C79C}" dt="2023-01-26T08:05:14.617" v="537" actId="14100"/>
          <ac:spMkLst>
            <pc:docMk/>
            <pc:sldMk cId="4255760752" sldId="669"/>
            <ac:spMk id="20" creationId="{5C5EF61C-C16A-263C-2F94-E441380E60BC}"/>
          </ac:spMkLst>
        </pc:spChg>
        <pc:spChg chg="add del mod">
          <ac:chgData name="김대겸" userId="cd555618-895f-4cc2-bf3c-849d16c9e64e" providerId="ADAL" clId="{91A04A9F-9D23-4237-B6BB-89749C14C79C}" dt="2023-01-26T08:07:04.577" v="690" actId="478"/>
          <ac:spMkLst>
            <pc:docMk/>
            <pc:sldMk cId="4255760752" sldId="669"/>
            <ac:spMk id="22" creationId="{560BF479-CDF3-7FBC-A97A-D069C5479317}"/>
          </ac:spMkLst>
        </pc:spChg>
        <pc:spChg chg="add mod">
          <ac:chgData name="김대겸" userId="cd555618-895f-4cc2-bf3c-849d16c9e64e" providerId="ADAL" clId="{91A04A9F-9D23-4237-B6BB-89749C14C79C}" dt="2023-01-26T08:05:01.984" v="533" actId="14100"/>
          <ac:spMkLst>
            <pc:docMk/>
            <pc:sldMk cId="4255760752" sldId="669"/>
            <ac:spMk id="28" creationId="{E8A3BA07-D7FD-DFDA-7EA5-C3FA04954402}"/>
          </ac:spMkLst>
        </pc:spChg>
        <pc:spChg chg="add mod">
          <ac:chgData name="김대겸" userId="cd555618-895f-4cc2-bf3c-849d16c9e64e" providerId="ADAL" clId="{91A04A9F-9D23-4237-B6BB-89749C14C79C}" dt="2023-01-26T08:05:29.380" v="541" actId="14100"/>
          <ac:spMkLst>
            <pc:docMk/>
            <pc:sldMk cId="4255760752" sldId="669"/>
            <ac:spMk id="33" creationId="{750CF3B7-4EC3-97A6-64F9-A9F2226C630B}"/>
          </ac:spMkLst>
        </pc:spChg>
        <pc:spChg chg="add mod">
          <ac:chgData name="김대겸" userId="cd555618-895f-4cc2-bf3c-849d16c9e64e" providerId="ADAL" clId="{91A04A9F-9D23-4237-B6BB-89749C14C79C}" dt="2023-01-26T08:07:11.475" v="691" actId="14100"/>
          <ac:spMkLst>
            <pc:docMk/>
            <pc:sldMk cId="4255760752" sldId="669"/>
            <ac:spMk id="36" creationId="{A89B5251-995F-F5B4-FC48-838DB07181EA}"/>
          </ac:spMkLst>
        </pc:spChg>
        <pc:spChg chg="add mod">
          <ac:chgData name="김대겸" userId="cd555618-895f-4cc2-bf3c-849d16c9e64e" providerId="ADAL" clId="{91A04A9F-9D23-4237-B6BB-89749C14C79C}" dt="2023-01-26T08:21:35.349" v="1149" actId="20577"/>
          <ac:spMkLst>
            <pc:docMk/>
            <pc:sldMk cId="4255760752" sldId="669"/>
            <ac:spMk id="40" creationId="{C96C06AF-DEE3-F194-BDCF-F5EA4BDB0919}"/>
          </ac:spMkLst>
        </pc:spChg>
        <pc:spChg chg="add mod">
          <ac:chgData name="김대겸" userId="cd555618-895f-4cc2-bf3c-849d16c9e64e" providerId="ADAL" clId="{91A04A9F-9D23-4237-B6BB-89749C14C79C}" dt="2023-01-26T08:21:35.540" v="1150" actId="20577"/>
          <ac:spMkLst>
            <pc:docMk/>
            <pc:sldMk cId="4255760752" sldId="669"/>
            <ac:spMk id="41" creationId="{67A177FE-17E7-8F83-24EB-ECCE30ACA1CC}"/>
          </ac:spMkLst>
        </pc:spChg>
        <pc:spChg chg="add mod">
          <ac:chgData name="김대겸" userId="cd555618-895f-4cc2-bf3c-849d16c9e64e" providerId="ADAL" clId="{91A04A9F-9D23-4237-B6BB-89749C14C79C}" dt="2023-01-26T08:21:35.707" v="1151" actId="20577"/>
          <ac:spMkLst>
            <pc:docMk/>
            <pc:sldMk cId="4255760752" sldId="669"/>
            <ac:spMk id="42" creationId="{F03A1811-0E34-C09B-2D56-B81EFF2A762B}"/>
          </ac:spMkLst>
        </pc:spChg>
        <pc:spChg chg="add mod">
          <ac:chgData name="김대겸" userId="cd555618-895f-4cc2-bf3c-849d16c9e64e" providerId="ADAL" clId="{91A04A9F-9D23-4237-B6BB-89749C14C79C}" dt="2023-01-26T08:21:35.890" v="1152" actId="20577"/>
          <ac:spMkLst>
            <pc:docMk/>
            <pc:sldMk cId="4255760752" sldId="669"/>
            <ac:spMk id="43" creationId="{A59A4AD8-BC2F-B86D-5675-046A33258C50}"/>
          </ac:spMkLst>
        </pc:spChg>
        <pc:spChg chg="add mod">
          <ac:chgData name="김대겸" userId="cd555618-895f-4cc2-bf3c-849d16c9e64e" providerId="ADAL" clId="{91A04A9F-9D23-4237-B6BB-89749C14C79C}" dt="2023-01-26T08:21:36.067" v="1153" actId="20577"/>
          <ac:spMkLst>
            <pc:docMk/>
            <pc:sldMk cId="4255760752" sldId="669"/>
            <ac:spMk id="44" creationId="{60721801-E929-B64C-2B1B-95A0F226DE72}"/>
          </ac:spMkLst>
        </pc:spChg>
        <pc:spChg chg="add mod">
          <ac:chgData name="김대겸" userId="cd555618-895f-4cc2-bf3c-849d16c9e64e" providerId="ADAL" clId="{91A04A9F-9D23-4237-B6BB-89749C14C79C}" dt="2023-01-26T08:21:36.241" v="1154" actId="20577"/>
          <ac:spMkLst>
            <pc:docMk/>
            <pc:sldMk cId="4255760752" sldId="669"/>
            <ac:spMk id="45" creationId="{96F7241F-C2B2-29E4-5D6E-6409F8834644}"/>
          </ac:spMkLst>
        </pc:spChg>
        <pc:spChg chg="add mod">
          <ac:chgData name="김대겸" userId="cd555618-895f-4cc2-bf3c-849d16c9e64e" providerId="ADAL" clId="{91A04A9F-9D23-4237-B6BB-89749C14C79C}" dt="2023-01-26T08:21:36.421" v="1155" actId="20577"/>
          <ac:spMkLst>
            <pc:docMk/>
            <pc:sldMk cId="4255760752" sldId="669"/>
            <ac:spMk id="46" creationId="{DD26EE67-B472-553B-CB53-1ADCD9355AF7}"/>
          </ac:spMkLst>
        </pc:spChg>
        <pc:spChg chg="add mod">
          <ac:chgData name="김대겸" userId="cd555618-895f-4cc2-bf3c-849d16c9e64e" providerId="ADAL" clId="{91A04A9F-9D23-4237-B6BB-89749C14C79C}" dt="2023-01-26T08:21:36.649" v="1156" actId="20577"/>
          <ac:spMkLst>
            <pc:docMk/>
            <pc:sldMk cId="4255760752" sldId="669"/>
            <ac:spMk id="47" creationId="{989F108C-FCAF-0FDA-4D88-1C7855F73167}"/>
          </ac:spMkLst>
        </pc:spChg>
        <pc:spChg chg="add mod">
          <ac:chgData name="김대겸" userId="cd555618-895f-4cc2-bf3c-849d16c9e64e" providerId="ADAL" clId="{91A04A9F-9D23-4237-B6BB-89749C14C79C}" dt="2023-01-26T08:21:36.925" v="1157" actId="20577"/>
          <ac:spMkLst>
            <pc:docMk/>
            <pc:sldMk cId="4255760752" sldId="669"/>
            <ac:spMk id="48" creationId="{16C20E08-DFA5-3F5A-FCBD-2DBC42C0B515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49" creationId="{169EED5D-9BC3-CCE2-B6CD-FDADE4AA9E47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0" creationId="{86318434-6933-988E-76B9-A89FC1F37E1A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1" creationId="{A55E0586-0E38-EBB3-216B-ECE3575967EC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2" creationId="{A53157B1-7D6D-F817-8BF7-5F601F390FB9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3" creationId="{3FD13F57-2670-60F3-CFAC-D4B4EA920167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4" creationId="{4851F33A-CBAF-0D42-3E3E-AA7D6535619C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5" creationId="{FCDB9599-F860-BA80-D699-66662F92EB88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6" creationId="{9D174010-FCCF-E2E0-206A-AC77B075883C}"/>
          </ac:spMkLst>
        </pc:spChg>
        <pc:spChg chg="add del mod">
          <ac:chgData name="김대겸" userId="cd555618-895f-4cc2-bf3c-849d16c9e64e" providerId="ADAL" clId="{91A04A9F-9D23-4237-B6BB-89749C14C79C}" dt="2023-01-26T08:10:09.182" v="770"/>
          <ac:spMkLst>
            <pc:docMk/>
            <pc:sldMk cId="4255760752" sldId="669"/>
            <ac:spMk id="57" creationId="{CF30F8D0-F960-B329-C10B-B68F1436D557}"/>
          </ac:spMkLst>
        </pc:spChg>
        <pc:spChg chg="add del mod">
          <ac:chgData name="김대겸" userId="cd555618-895f-4cc2-bf3c-849d16c9e64e" providerId="ADAL" clId="{91A04A9F-9D23-4237-B6BB-89749C14C79C}" dt="2023-01-26T08:10:26.460" v="784"/>
          <ac:spMkLst>
            <pc:docMk/>
            <pc:sldMk cId="4255760752" sldId="669"/>
            <ac:spMk id="58" creationId="{97829C67-1CE2-E814-59AC-FCD7CDDD2532}"/>
          </ac:spMkLst>
        </pc:spChg>
        <pc:spChg chg="add mod">
          <ac:chgData name="김대겸" userId="cd555618-895f-4cc2-bf3c-849d16c9e64e" providerId="ADAL" clId="{91A04A9F-9D23-4237-B6BB-89749C14C79C}" dt="2023-01-26T08:10:40.832" v="789" actId="1076"/>
          <ac:spMkLst>
            <pc:docMk/>
            <pc:sldMk cId="4255760752" sldId="669"/>
            <ac:spMk id="59" creationId="{D4BF22E8-FF7B-E210-C31B-6749CC46A5BC}"/>
          </ac:spMkLst>
        </pc:spChg>
        <pc:spChg chg="add mod">
          <ac:chgData name="김대겸" userId="cd555618-895f-4cc2-bf3c-849d16c9e64e" providerId="ADAL" clId="{91A04A9F-9D23-4237-B6BB-89749C14C79C}" dt="2023-01-26T08:10:46.456" v="790" actId="1076"/>
          <ac:spMkLst>
            <pc:docMk/>
            <pc:sldMk cId="4255760752" sldId="669"/>
            <ac:spMk id="60" creationId="{A97AC338-2A39-0599-A92B-AC790CFF263B}"/>
          </ac:spMkLst>
        </pc:spChg>
        <pc:spChg chg="add mod">
          <ac:chgData name="김대겸" userId="cd555618-895f-4cc2-bf3c-849d16c9e64e" providerId="ADAL" clId="{91A04A9F-9D23-4237-B6BB-89749C14C79C}" dt="2023-01-26T08:10:50.942" v="791" actId="1076"/>
          <ac:spMkLst>
            <pc:docMk/>
            <pc:sldMk cId="4255760752" sldId="669"/>
            <ac:spMk id="61" creationId="{67B80AA5-5A70-1AB6-D342-34A67723A2D4}"/>
          </ac:spMkLst>
        </pc:spChg>
        <pc:spChg chg="add mod">
          <ac:chgData name="김대겸" userId="cd555618-895f-4cc2-bf3c-849d16c9e64e" providerId="ADAL" clId="{91A04A9F-9D23-4237-B6BB-89749C14C79C}" dt="2023-01-26T08:10:54.717" v="792" actId="1076"/>
          <ac:spMkLst>
            <pc:docMk/>
            <pc:sldMk cId="4255760752" sldId="669"/>
            <ac:spMk id="62" creationId="{A086E93B-6B73-CC7E-25A1-EFDCE982ABCD}"/>
          </ac:spMkLst>
        </pc:spChg>
        <pc:spChg chg="add mod">
          <ac:chgData name="김대겸" userId="cd555618-895f-4cc2-bf3c-849d16c9e64e" providerId="ADAL" clId="{91A04A9F-9D23-4237-B6BB-89749C14C79C}" dt="2023-01-26T08:10:57.271" v="793" actId="1076"/>
          <ac:spMkLst>
            <pc:docMk/>
            <pc:sldMk cId="4255760752" sldId="669"/>
            <ac:spMk id="63" creationId="{8832DA06-4D9B-ED08-7E99-04166F520D96}"/>
          </ac:spMkLst>
        </pc:spChg>
        <pc:spChg chg="add mod">
          <ac:chgData name="김대겸" userId="cd555618-895f-4cc2-bf3c-849d16c9e64e" providerId="ADAL" clId="{91A04A9F-9D23-4237-B6BB-89749C14C79C}" dt="2023-01-26T08:11:01.814" v="794" actId="1076"/>
          <ac:spMkLst>
            <pc:docMk/>
            <pc:sldMk cId="4255760752" sldId="669"/>
            <ac:spMk id="64" creationId="{213D1393-57AC-FBBC-75DB-41D5B0C5A797}"/>
          </ac:spMkLst>
        </pc:spChg>
        <pc:spChg chg="add mod">
          <ac:chgData name="김대겸" userId="cd555618-895f-4cc2-bf3c-849d16c9e64e" providerId="ADAL" clId="{91A04A9F-9D23-4237-B6BB-89749C14C79C}" dt="2023-01-26T08:11:05.004" v="795" actId="1076"/>
          <ac:spMkLst>
            <pc:docMk/>
            <pc:sldMk cId="4255760752" sldId="669"/>
            <ac:spMk id="65" creationId="{0BBFCF71-BB63-10E1-AAAD-7C4FA182B958}"/>
          </ac:spMkLst>
        </pc:spChg>
        <pc:spChg chg="add mod">
          <ac:chgData name="김대겸" userId="cd555618-895f-4cc2-bf3c-849d16c9e64e" providerId="ADAL" clId="{91A04A9F-9D23-4237-B6BB-89749C14C79C}" dt="2023-01-26T08:11:12.305" v="798" actId="1076"/>
          <ac:spMkLst>
            <pc:docMk/>
            <pc:sldMk cId="4255760752" sldId="669"/>
            <ac:spMk id="66" creationId="{313C90DA-B079-F1CD-E2F7-9B89445523E7}"/>
          </ac:spMkLst>
        </pc:spChg>
        <pc:spChg chg="add mod">
          <ac:chgData name="김대겸" userId="cd555618-895f-4cc2-bf3c-849d16c9e64e" providerId="ADAL" clId="{91A04A9F-9D23-4237-B6BB-89749C14C79C}" dt="2023-01-26T08:11:09.860" v="797" actId="1076"/>
          <ac:spMkLst>
            <pc:docMk/>
            <pc:sldMk cId="4255760752" sldId="669"/>
            <ac:spMk id="67" creationId="{FA2001C4-1F16-3DE5-0AE2-63C74B72FEBE}"/>
          </ac:spMkLst>
        </pc:spChg>
        <pc:spChg chg="add del mod">
          <ac:chgData name="김대겸" userId="cd555618-895f-4cc2-bf3c-849d16c9e64e" providerId="ADAL" clId="{91A04A9F-9D23-4237-B6BB-89749C14C79C}" dt="2023-01-26T08:11:17.681" v="800" actId="478"/>
          <ac:spMkLst>
            <pc:docMk/>
            <pc:sldMk cId="4255760752" sldId="669"/>
            <ac:spMk id="68" creationId="{F62C6600-077D-37A7-D1A6-0C9148869968}"/>
          </ac:spMkLst>
        </pc:spChg>
        <pc:spChg chg="add mod">
          <ac:chgData name="김대겸" userId="cd555618-895f-4cc2-bf3c-849d16c9e64e" providerId="ADAL" clId="{91A04A9F-9D23-4237-B6BB-89749C14C79C}" dt="2023-01-26T08:11:55.824" v="815" actId="1076"/>
          <ac:spMkLst>
            <pc:docMk/>
            <pc:sldMk cId="4255760752" sldId="669"/>
            <ac:spMk id="69" creationId="{37E171DA-A19C-354D-EC59-81A87ECC5D16}"/>
          </ac:spMkLst>
        </pc:spChg>
        <pc:spChg chg="add mod">
          <ac:chgData name="김대겸" userId="cd555618-895f-4cc2-bf3c-849d16c9e64e" providerId="ADAL" clId="{91A04A9F-9D23-4237-B6BB-89749C14C79C}" dt="2023-01-26T08:12:03.667" v="818" actId="20577"/>
          <ac:spMkLst>
            <pc:docMk/>
            <pc:sldMk cId="4255760752" sldId="669"/>
            <ac:spMk id="70" creationId="{00B0224B-F1DA-F4D4-1DF6-E0D6AA2BF734}"/>
          </ac:spMkLst>
        </pc:spChg>
        <pc:spChg chg="add mod">
          <ac:chgData name="김대겸" userId="cd555618-895f-4cc2-bf3c-849d16c9e64e" providerId="ADAL" clId="{91A04A9F-9D23-4237-B6BB-89749C14C79C}" dt="2023-01-26T08:14:13.268" v="890" actId="1076"/>
          <ac:spMkLst>
            <pc:docMk/>
            <pc:sldMk cId="4255760752" sldId="669"/>
            <ac:spMk id="71" creationId="{F940A657-1F50-4379-C1EC-F7770EED586C}"/>
          </ac:spMkLst>
        </pc:spChg>
        <pc:spChg chg="add mod">
          <ac:chgData name="김대겸" userId="cd555618-895f-4cc2-bf3c-849d16c9e64e" providerId="ADAL" clId="{91A04A9F-9D23-4237-B6BB-89749C14C79C}" dt="2023-01-26T08:12:25.728" v="833" actId="20577"/>
          <ac:spMkLst>
            <pc:docMk/>
            <pc:sldMk cId="4255760752" sldId="669"/>
            <ac:spMk id="72" creationId="{974E9678-CFCA-E79C-6FE6-1687AB70332F}"/>
          </ac:spMkLst>
        </pc:spChg>
        <pc:spChg chg="add mod">
          <ac:chgData name="김대겸" userId="cd555618-895f-4cc2-bf3c-849d16c9e64e" providerId="ADAL" clId="{91A04A9F-9D23-4237-B6BB-89749C14C79C}" dt="2023-01-26T08:12:33.618" v="836" actId="20577"/>
          <ac:spMkLst>
            <pc:docMk/>
            <pc:sldMk cId="4255760752" sldId="669"/>
            <ac:spMk id="73" creationId="{9ABEF298-AB07-4BF8-7FCC-D3BAA22CEA25}"/>
          </ac:spMkLst>
        </pc:spChg>
        <pc:spChg chg="add mod">
          <ac:chgData name="김대겸" userId="cd555618-895f-4cc2-bf3c-849d16c9e64e" providerId="ADAL" clId="{91A04A9F-9D23-4237-B6BB-89749C14C79C}" dt="2023-01-26T08:13:31.520" v="839" actId="14100"/>
          <ac:spMkLst>
            <pc:docMk/>
            <pc:sldMk cId="4255760752" sldId="669"/>
            <ac:spMk id="74" creationId="{1FD34FF3-37B4-F8D1-D23B-6024BF2A0178}"/>
          </ac:spMkLst>
        </pc:spChg>
        <pc:spChg chg="add mod">
          <ac:chgData name="김대겸" userId="cd555618-895f-4cc2-bf3c-849d16c9e64e" providerId="ADAL" clId="{91A04A9F-9D23-4237-B6BB-89749C14C79C}" dt="2023-01-26T08:14:00.337" v="888" actId="1076"/>
          <ac:spMkLst>
            <pc:docMk/>
            <pc:sldMk cId="4255760752" sldId="669"/>
            <ac:spMk id="76" creationId="{FCC995A2-A03A-AFAC-4992-FAA4C937A7D6}"/>
          </ac:spMkLst>
        </pc:spChg>
        <pc:spChg chg="add mod">
          <ac:chgData name="김대겸" userId="cd555618-895f-4cc2-bf3c-849d16c9e64e" providerId="ADAL" clId="{91A04A9F-9D23-4237-B6BB-89749C14C79C}" dt="2023-01-26T08:14:15.612" v="892" actId="1076"/>
          <ac:spMkLst>
            <pc:docMk/>
            <pc:sldMk cId="4255760752" sldId="669"/>
            <ac:spMk id="81" creationId="{C94AC48C-B3C6-B3B8-9491-8F0B8C1318B6}"/>
          </ac:spMkLst>
        </pc:spChg>
        <pc:spChg chg="add mod">
          <ac:chgData name="김대겸" userId="cd555618-895f-4cc2-bf3c-849d16c9e64e" providerId="ADAL" clId="{91A04A9F-9D23-4237-B6BB-89749C14C79C}" dt="2023-01-26T08:14:21.722" v="895" actId="1076"/>
          <ac:spMkLst>
            <pc:docMk/>
            <pc:sldMk cId="4255760752" sldId="669"/>
            <ac:spMk id="82" creationId="{928F705E-30D8-FEDF-5545-1DC02862C2C0}"/>
          </ac:spMkLst>
        </pc:spChg>
        <pc:spChg chg="add mod">
          <ac:chgData name="김대겸" userId="cd555618-895f-4cc2-bf3c-849d16c9e64e" providerId="ADAL" clId="{91A04A9F-9D23-4237-B6BB-89749C14C79C}" dt="2023-01-26T08:14:28.881" v="897" actId="1076"/>
          <ac:spMkLst>
            <pc:docMk/>
            <pc:sldMk cId="4255760752" sldId="669"/>
            <ac:spMk id="83" creationId="{4E3EAF2A-1C86-E057-0F07-CC33A5C5219E}"/>
          </ac:spMkLst>
        </pc:spChg>
        <pc:spChg chg="add mod">
          <ac:chgData name="김대겸" userId="cd555618-895f-4cc2-bf3c-849d16c9e64e" providerId="ADAL" clId="{91A04A9F-9D23-4237-B6BB-89749C14C79C}" dt="2023-01-26T08:14:42.167" v="899" actId="1076"/>
          <ac:spMkLst>
            <pc:docMk/>
            <pc:sldMk cId="4255760752" sldId="669"/>
            <ac:spMk id="84" creationId="{0AF9143E-E2F1-2D8C-6808-AFFBB51ACA19}"/>
          </ac:spMkLst>
        </pc:spChg>
        <pc:spChg chg="add mod">
          <ac:chgData name="김대겸" userId="cd555618-895f-4cc2-bf3c-849d16c9e64e" providerId="ADAL" clId="{91A04A9F-9D23-4237-B6BB-89749C14C79C}" dt="2023-01-26T08:14:47.437" v="901" actId="1076"/>
          <ac:spMkLst>
            <pc:docMk/>
            <pc:sldMk cId="4255760752" sldId="669"/>
            <ac:spMk id="85" creationId="{65D1F786-E2DD-39FB-4F0B-B76CF5513C8E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6" creationId="{923852C1-9120-9F1D-ECBF-795D21E7B564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7" creationId="{523C4F4C-93FB-4C39-4887-BD38306A5C12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8" creationId="{23F80013-17A8-44E8-28E2-27452B04BD22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89" creationId="{83E786F7-6F7A-D25C-446B-D169DC8E2A0C}"/>
          </ac:spMkLst>
        </pc:spChg>
        <pc:spChg chg="add mod">
          <ac:chgData name="김대겸" userId="cd555618-895f-4cc2-bf3c-849d16c9e64e" providerId="ADAL" clId="{91A04A9F-9D23-4237-B6BB-89749C14C79C}" dt="2023-01-26T08:24:50.771" v="1234" actId="207"/>
          <ac:spMkLst>
            <pc:docMk/>
            <pc:sldMk cId="4255760752" sldId="669"/>
            <ac:spMk id="90" creationId="{0E745C1A-1754-0389-92E0-42CC7BA50BC0}"/>
          </ac:spMkLst>
        </pc:spChg>
        <pc:spChg chg="add mod">
          <ac:chgData name="김대겸" userId="cd555618-895f-4cc2-bf3c-849d16c9e64e" providerId="ADAL" clId="{91A04A9F-9D23-4237-B6BB-89749C14C79C}" dt="2023-01-26T08:16:27.434" v="942" actId="13822"/>
          <ac:spMkLst>
            <pc:docMk/>
            <pc:sldMk cId="4255760752" sldId="669"/>
            <ac:spMk id="91" creationId="{1242E9B8-43F1-05BD-28BD-AFFE8BE17047}"/>
          </ac:spMkLst>
        </pc:spChg>
        <pc:spChg chg="add mod">
          <ac:chgData name="김대겸" userId="cd555618-895f-4cc2-bf3c-849d16c9e64e" providerId="ADAL" clId="{91A04A9F-9D23-4237-B6BB-89749C14C79C}" dt="2023-01-26T08:16:34.764" v="944" actId="1076"/>
          <ac:spMkLst>
            <pc:docMk/>
            <pc:sldMk cId="4255760752" sldId="669"/>
            <ac:spMk id="92" creationId="{079C232A-622C-7E76-3525-DC081E2512CA}"/>
          </ac:spMkLst>
        </pc:spChg>
        <pc:spChg chg="add mod">
          <ac:chgData name="김대겸" userId="cd555618-895f-4cc2-bf3c-849d16c9e64e" providerId="ADAL" clId="{91A04A9F-9D23-4237-B6BB-89749C14C79C}" dt="2023-01-26T08:16:39.787" v="949" actId="1076"/>
          <ac:spMkLst>
            <pc:docMk/>
            <pc:sldMk cId="4255760752" sldId="669"/>
            <ac:spMk id="93" creationId="{CBE5F1CC-DD29-80CD-FD9D-615B445F8623}"/>
          </ac:spMkLst>
        </pc:spChg>
        <pc:spChg chg="add mod">
          <ac:chgData name="김대겸" userId="cd555618-895f-4cc2-bf3c-849d16c9e64e" providerId="ADAL" clId="{91A04A9F-9D23-4237-B6BB-89749C14C79C}" dt="2023-01-26T08:16:43.927" v="950" actId="1076"/>
          <ac:spMkLst>
            <pc:docMk/>
            <pc:sldMk cId="4255760752" sldId="669"/>
            <ac:spMk id="94" creationId="{FFB0AE8A-F064-9B78-4DF9-6FB5CE5E95B2}"/>
          </ac:spMkLst>
        </pc:spChg>
        <pc:spChg chg="add mod">
          <ac:chgData name="김대겸" userId="cd555618-895f-4cc2-bf3c-849d16c9e64e" providerId="ADAL" clId="{91A04A9F-9D23-4237-B6BB-89749C14C79C}" dt="2023-01-26T08:16:46.728" v="951" actId="1076"/>
          <ac:spMkLst>
            <pc:docMk/>
            <pc:sldMk cId="4255760752" sldId="669"/>
            <ac:spMk id="95" creationId="{8529C851-51C9-558F-553E-2140E6B15506}"/>
          </ac:spMkLst>
        </pc:spChg>
        <pc:spChg chg="add mod">
          <ac:chgData name="김대겸" userId="cd555618-895f-4cc2-bf3c-849d16c9e64e" providerId="ADAL" clId="{91A04A9F-9D23-4237-B6BB-89749C14C79C}" dt="2023-01-26T08:27:48.661" v="1349" actId="1076"/>
          <ac:spMkLst>
            <pc:docMk/>
            <pc:sldMk cId="4255760752" sldId="669"/>
            <ac:spMk id="96" creationId="{4EE537DD-FFBE-1E1C-4926-BADEA8FF4296}"/>
          </ac:spMkLst>
        </pc:spChg>
        <pc:spChg chg="add del mod">
          <ac:chgData name="김대겸" userId="cd555618-895f-4cc2-bf3c-849d16c9e64e" providerId="ADAL" clId="{91A04A9F-9D23-4237-B6BB-89749C14C79C}" dt="2023-01-26T08:20:04.624" v="1088" actId="478"/>
          <ac:spMkLst>
            <pc:docMk/>
            <pc:sldMk cId="4255760752" sldId="669"/>
            <ac:spMk id="97" creationId="{7FE6F425-E52F-E0F2-5B22-ADECDA55905F}"/>
          </ac:spMkLst>
        </pc:spChg>
        <pc:spChg chg="add mod">
          <ac:chgData name="김대겸" userId="cd555618-895f-4cc2-bf3c-849d16c9e64e" providerId="ADAL" clId="{91A04A9F-9D23-4237-B6BB-89749C14C79C}" dt="2023-01-26T08:27:45.978" v="1348" actId="1076"/>
          <ac:spMkLst>
            <pc:docMk/>
            <pc:sldMk cId="4255760752" sldId="669"/>
            <ac:spMk id="98" creationId="{4F4F9807-A516-8D3D-1B12-A268F9E69702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99" creationId="{9B5EF94C-DD4F-D295-BE3F-C11ED64D8C6F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0" creationId="{6099C412-E7F6-D902-F108-79205704126A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1" creationId="{FE7CD6D3-6065-8918-1389-FECC442C9B25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2" creationId="{0E6178C3-4B2F-81D2-CA61-D126566D14F9}"/>
          </ac:spMkLst>
        </pc:spChg>
        <pc:spChg chg="add mod">
          <ac:chgData name="김대겸" userId="cd555618-895f-4cc2-bf3c-849d16c9e64e" providerId="ADAL" clId="{91A04A9F-9D23-4237-B6BB-89749C14C79C}" dt="2023-01-26T08:24:59.507" v="1236" actId="1076"/>
          <ac:spMkLst>
            <pc:docMk/>
            <pc:sldMk cId="4255760752" sldId="669"/>
            <ac:spMk id="103" creationId="{00D635BC-7518-1EDB-00C0-734E703D84EB}"/>
          </ac:spMkLst>
        </pc:spChg>
        <pc:spChg chg="add mod">
          <ac:chgData name="김대겸" userId="cd555618-895f-4cc2-bf3c-849d16c9e64e" providerId="ADAL" clId="{91A04A9F-9D23-4237-B6BB-89749C14C79C}" dt="2023-01-26T08:25:45.658" v="1241" actId="20577"/>
          <ac:spMkLst>
            <pc:docMk/>
            <pc:sldMk cId="4255760752" sldId="669"/>
            <ac:spMk id="104" creationId="{7F84CAB4-AF9F-2178-9356-F4A971525D7A}"/>
          </ac:spMkLst>
        </pc:spChg>
        <pc:spChg chg="add mod">
          <ac:chgData name="김대겸" userId="cd555618-895f-4cc2-bf3c-849d16c9e64e" providerId="ADAL" clId="{91A04A9F-9D23-4237-B6BB-89749C14C79C}" dt="2023-01-26T08:25:47.021" v="1242" actId="20577"/>
          <ac:spMkLst>
            <pc:docMk/>
            <pc:sldMk cId="4255760752" sldId="669"/>
            <ac:spMk id="105" creationId="{324FF6D1-4534-6C68-ACB6-625BFEE51944}"/>
          </ac:spMkLst>
        </pc:spChg>
        <pc:spChg chg="add mod">
          <ac:chgData name="김대겸" userId="cd555618-895f-4cc2-bf3c-849d16c9e64e" providerId="ADAL" clId="{91A04A9F-9D23-4237-B6BB-89749C14C79C}" dt="2023-01-26T08:25:49.161" v="1243" actId="20577"/>
          <ac:spMkLst>
            <pc:docMk/>
            <pc:sldMk cId="4255760752" sldId="669"/>
            <ac:spMk id="106" creationId="{98250B6A-85DD-24CE-06BC-38E0FAF4888D}"/>
          </ac:spMkLst>
        </pc:spChg>
        <pc:spChg chg="add mod">
          <ac:chgData name="김대겸" userId="cd555618-895f-4cc2-bf3c-849d16c9e64e" providerId="ADAL" clId="{91A04A9F-9D23-4237-B6BB-89749C14C79C}" dt="2023-01-26T08:25:50.716" v="1244" actId="20577"/>
          <ac:spMkLst>
            <pc:docMk/>
            <pc:sldMk cId="4255760752" sldId="669"/>
            <ac:spMk id="107" creationId="{C3345CF3-F8CB-A3BB-7569-5CFD8950891A}"/>
          </ac:spMkLst>
        </pc:spChg>
        <pc:spChg chg="add mod">
          <ac:chgData name="김대겸" userId="cd555618-895f-4cc2-bf3c-849d16c9e64e" providerId="ADAL" clId="{91A04A9F-9D23-4237-B6BB-89749C14C79C}" dt="2023-01-26T08:25:51.855" v="1245" actId="20577"/>
          <ac:spMkLst>
            <pc:docMk/>
            <pc:sldMk cId="4255760752" sldId="669"/>
            <ac:spMk id="108" creationId="{839B1951-7513-E047-2778-745A149D2167}"/>
          </ac:spMkLst>
        </pc:spChg>
        <pc:spChg chg="add del mod">
          <ac:chgData name="김대겸" userId="cd555618-895f-4cc2-bf3c-849d16c9e64e" providerId="ADAL" clId="{91A04A9F-9D23-4237-B6BB-89749C14C79C}" dt="2023-01-26T08:27:14.076" v="1304" actId="478"/>
          <ac:spMkLst>
            <pc:docMk/>
            <pc:sldMk cId="4255760752" sldId="669"/>
            <ac:spMk id="109" creationId="{D23363C5-ED8D-B057-D10D-C5E6EE7A0C99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0" creationId="{07E611BF-896D-4A55-D979-4DC1EDDBA5E4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1" creationId="{42B948F0-0DBC-2DE5-D8CD-7E4277AB453B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2" creationId="{E05D2AF8-8048-CAD4-80F0-62658343A788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3" creationId="{CD3B1BCB-6A2C-2B47-7495-73C12CF14D70}"/>
          </ac:spMkLst>
        </pc:spChg>
        <pc:spChg chg="add mod">
          <ac:chgData name="김대겸" userId="cd555618-895f-4cc2-bf3c-849d16c9e64e" providerId="ADAL" clId="{91A04A9F-9D23-4237-B6BB-89749C14C79C}" dt="2023-01-26T08:27:56.774" v="1351" actId="1076"/>
          <ac:spMkLst>
            <pc:docMk/>
            <pc:sldMk cId="4255760752" sldId="669"/>
            <ac:spMk id="114" creationId="{C23FA178-BC27-BC64-A83F-C6110D95F553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5" creationId="{750FCE40-0313-27DD-6D38-0E90B7EA94C2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6" creationId="{DEB6EDB9-99B7-6527-B86E-F3A9DD54D1E0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7" creationId="{CC0A00CA-80C4-1340-8FD2-DE5A208BD3DD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8" creationId="{8B5BC122-ACE0-40C2-EEDD-575B1E7C0905}"/>
          </ac:spMkLst>
        </pc:spChg>
        <pc:spChg chg="add mod">
          <ac:chgData name="김대겸" userId="cd555618-895f-4cc2-bf3c-849d16c9e64e" providerId="ADAL" clId="{91A04A9F-9D23-4237-B6BB-89749C14C79C}" dt="2023-01-26T08:28:28.613" v="1364" actId="207"/>
          <ac:spMkLst>
            <pc:docMk/>
            <pc:sldMk cId="4255760752" sldId="669"/>
            <ac:spMk id="119" creationId="{8AA4390C-2EFE-24C6-841E-60D3826DF5F7}"/>
          </ac:spMkLst>
        </pc:spChg>
        <pc:picChg chg="del">
          <ac:chgData name="김대겸" userId="cd555618-895f-4cc2-bf3c-849d16c9e64e" providerId="ADAL" clId="{91A04A9F-9D23-4237-B6BB-89749C14C79C}" dt="2023-01-26T08:02:46.388" v="357" actId="478"/>
          <ac:picMkLst>
            <pc:docMk/>
            <pc:sldMk cId="4255760752" sldId="669"/>
            <ac:picMk id="6" creationId="{B217BE15-076B-4A0F-DC9C-E7353EBCFDA3}"/>
          </ac:picMkLst>
        </pc:picChg>
        <pc:picChg chg="add mod">
          <ac:chgData name="김대겸" userId="cd555618-895f-4cc2-bf3c-849d16c9e64e" providerId="ADAL" clId="{91A04A9F-9D23-4237-B6BB-89749C14C79C}" dt="2023-01-26T08:04:07.052" v="516" actId="1076"/>
          <ac:picMkLst>
            <pc:docMk/>
            <pc:sldMk cId="4255760752" sldId="669"/>
            <ac:picMk id="7" creationId="{6DFA6F93-B54A-7F43-5621-AE9A38ABFD93}"/>
          </ac:picMkLst>
        </pc:picChg>
        <pc:picChg chg="add mod">
          <ac:chgData name="김대겸" userId="cd555618-895f-4cc2-bf3c-849d16c9e64e" providerId="ADAL" clId="{91A04A9F-9D23-4237-B6BB-89749C14C79C}" dt="2023-01-26T08:04:25" v="520" actId="1076"/>
          <ac:picMkLst>
            <pc:docMk/>
            <pc:sldMk cId="4255760752" sldId="669"/>
            <ac:picMk id="12" creationId="{A53D23BE-C69C-8E22-09B6-497EEC41DC62}"/>
          </ac:picMkLst>
        </pc:picChg>
        <pc:picChg chg="del">
          <ac:chgData name="김대겸" userId="cd555618-895f-4cc2-bf3c-849d16c9e64e" providerId="ADAL" clId="{91A04A9F-9D23-4237-B6BB-89749C14C79C}" dt="2023-01-26T08:02:46.388" v="357" actId="478"/>
          <ac:picMkLst>
            <pc:docMk/>
            <pc:sldMk cId="4255760752" sldId="669"/>
            <ac:picMk id="13" creationId="{A35318C0-7160-E1A6-E4A0-8865D4C9525B}"/>
          </ac:picMkLst>
        </pc:picChg>
        <pc:picChg chg="add mod">
          <ac:chgData name="김대겸" userId="cd555618-895f-4cc2-bf3c-849d16c9e64e" providerId="ADAL" clId="{91A04A9F-9D23-4237-B6BB-89749C14C79C}" dt="2023-01-26T08:07:49.133" v="696" actId="1076"/>
          <ac:picMkLst>
            <pc:docMk/>
            <pc:sldMk cId="4255760752" sldId="669"/>
            <ac:picMk id="39" creationId="{3D309709-F0E0-6E4A-E78F-E0949386104F}"/>
          </ac:picMkLst>
        </pc:picChg>
        <pc:cxnChg chg="del mod">
          <ac:chgData name="김대겸" userId="cd555618-895f-4cc2-bf3c-849d16c9e64e" providerId="ADAL" clId="{91A04A9F-9D23-4237-B6BB-89749C14C79C}" dt="2023-01-26T08:02:46.388" v="357" actId="478"/>
          <ac:cxnSpMkLst>
            <pc:docMk/>
            <pc:sldMk cId="4255760752" sldId="669"/>
            <ac:cxnSpMk id="9" creationId="{E137AE17-1452-35B2-408B-8257F63253CE}"/>
          </ac:cxnSpMkLst>
        </pc:cxnChg>
        <pc:cxnChg chg="del mod">
          <ac:chgData name="김대겸" userId="cd555618-895f-4cc2-bf3c-849d16c9e64e" providerId="ADAL" clId="{91A04A9F-9D23-4237-B6BB-89749C14C79C}" dt="2023-01-26T08:02:46.388" v="357" actId="478"/>
          <ac:cxnSpMkLst>
            <pc:docMk/>
            <pc:sldMk cId="4255760752" sldId="669"/>
            <ac:cxnSpMk id="15" creationId="{29195B21-708E-D494-BA80-5403A01335B6}"/>
          </ac:cxnSpMkLst>
        </pc:cxnChg>
        <pc:cxnChg chg="add del mod">
          <ac:chgData name="김대겸" userId="cd555618-895f-4cc2-bf3c-849d16c9e64e" providerId="ADAL" clId="{91A04A9F-9D23-4237-B6BB-89749C14C79C}" dt="2023-01-26T08:04:31.759" v="522"/>
          <ac:cxnSpMkLst>
            <pc:docMk/>
            <pc:sldMk cId="4255760752" sldId="669"/>
            <ac:cxnSpMk id="18" creationId="{8AC1AA1C-57E6-B4A5-2226-9D31CD87A5D6}"/>
          </ac:cxnSpMkLst>
        </pc:cxnChg>
        <pc:cxnChg chg="add mod">
          <ac:chgData name="김대겸" userId="cd555618-895f-4cc2-bf3c-849d16c9e64e" providerId="ADAL" clId="{91A04A9F-9D23-4237-B6BB-89749C14C79C}" dt="2023-01-26T08:05:14.617" v="537" actId="14100"/>
          <ac:cxnSpMkLst>
            <pc:docMk/>
            <pc:sldMk cId="4255760752" sldId="669"/>
            <ac:cxnSpMk id="21" creationId="{B8043D07-6967-C873-1758-28107972B44A}"/>
          </ac:cxnSpMkLst>
        </pc:cxnChg>
        <pc:cxnChg chg="add mod">
          <ac:chgData name="김대겸" userId="cd555618-895f-4cc2-bf3c-849d16c9e64e" providerId="ADAL" clId="{91A04A9F-9D23-4237-B6BB-89749C14C79C}" dt="2023-01-26T08:07:11.475" v="691" actId="14100"/>
          <ac:cxnSpMkLst>
            <pc:docMk/>
            <pc:sldMk cId="4255760752" sldId="669"/>
            <ac:cxnSpMk id="34" creationId="{70B2D071-8880-E143-E07A-4FAA9A3C44B0}"/>
          </ac:cxnSpMkLst>
        </pc:cxnChg>
        <pc:cxnChg chg="add mod">
          <ac:chgData name="김대겸" userId="cd555618-895f-4cc2-bf3c-849d16c9e64e" providerId="ADAL" clId="{91A04A9F-9D23-4237-B6BB-89749C14C79C}" dt="2023-01-26T08:14:00.337" v="888" actId="1076"/>
          <ac:cxnSpMkLst>
            <pc:docMk/>
            <pc:sldMk cId="4255760752" sldId="669"/>
            <ac:cxnSpMk id="75" creationId="{91339354-050F-5565-9609-079780ED00D1}"/>
          </ac:cxnSpMkLst>
        </pc:cxnChg>
      </pc:sldChg>
      <pc:sldChg chg="addSp delSp modSp add mod">
        <pc:chgData name="김대겸" userId="cd555618-895f-4cc2-bf3c-849d16c9e64e" providerId="ADAL" clId="{91A04A9F-9D23-4237-B6BB-89749C14C79C}" dt="2023-01-26T08:52:22.833" v="2825" actId="22"/>
        <pc:sldMkLst>
          <pc:docMk/>
          <pc:sldMk cId="4070974476" sldId="670"/>
        </pc:sldMkLst>
        <pc:spChg chg="add mod">
          <ac:chgData name="김대겸" userId="cd555618-895f-4cc2-bf3c-849d16c9e64e" providerId="ADAL" clId="{91A04A9F-9D23-4237-B6BB-89749C14C79C}" dt="2023-01-26T08:33:15.565" v="1441" actId="14100"/>
          <ac:spMkLst>
            <pc:docMk/>
            <pc:sldMk cId="4070974476" sldId="670"/>
            <ac:spMk id="7" creationId="{944C704D-03F1-9AF9-2976-0A65D1104F09}"/>
          </ac:spMkLst>
        </pc:spChg>
        <pc:spChg chg="add mod">
          <ac:chgData name="김대겸" userId="cd555618-895f-4cc2-bf3c-849d16c9e64e" providerId="ADAL" clId="{91A04A9F-9D23-4237-B6BB-89749C14C79C}" dt="2023-01-26T08:51:26.517" v="2823" actId="1035"/>
          <ac:spMkLst>
            <pc:docMk/>
            <pc:sldMk cId="4070974476" sldId="670"/>
            <ac:spMk id="8" creationId="{513162AC-6AB4-7B39-A634-E5E3F62E876D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2" creationId="{B0D3890C-EBC6-F1DD-865A-1D3AF4E221BC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3" creationId="{6CE3917D-6752-676F-625B-D21045449B61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4" creationId="{36127F2D-5BAA-E0D2-9758-892B260850A0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5" creationId="{8A643A70-9D03-0488-EECD-2571FFAC2C85}"/>
          </ac:spMkLst>
        </pc:spChg>
        <pc:spChg chg="del">
          <ac:chgData name="김대겸" userId="cd555618-895f-4cc2-bf3c-849d16c9e64e" providerId="ADAL" clId="{91A04A9F-9D23-4237-B6BB-89749C14C79C}" dt="2023-01-26T08:32:36.283" v="1434" actId="478"/>
          <ac:spMkLst>
            <pc:docMk/>
            <pc:sldMk cId="4070974476" sldId="670"/>
            <ac:spMk id="26" creationId="{654D946E-5790-1A30-2B76-95C29428282F}"/>
          </ac:spMkLst>
        </pc:spChg>
        <pc:picChg chg="del">
          <ac:chgData name="김대겸" userId="cd555618-895f-4cc2-bf3c-849d16c9e64e" providerId="ADAL" clId="{91A04A9F-9D23-4237-B6BB-89749C14C79C}" dt="2023-01-26T08:32:36.283" v="1434" actId="478"/>
          <ac:picMkLst>
            <pc:docMk/>
            <pc:sldMk cId="4070974476" sldId="670"/>
            <ac:picMk id="5" creationId="{03A8181C-55FC-5E69-7361-4D7FB2B46B42}"/>
          </ac:picMkLst>
        </pc:picChg>
        <pc:picChg chg="add mod">
          <ac:chgData name="김대겸" userId="cd555618-895f-4cc2-bf3c-849d16c9e64e" providerId="ADAL" clId="{91A04A9F-9D23-4237-B6BB-89749C14C79C}" dt="2023-01-26T08:32:56.040" v="1438" actId="1076"/>
          <ac:picMkLst>
            <pc:docMk/>
            <pc:sldMk cId="4070974476" sldId="670"/>
            <ac:picMk id="6" creationId="{B7124D0A-A50C-09BD-B340-6CE755F9123C}"/>
          </ac:picMkLst>
        </pc:picChg>
        <pc:picChg chg="add mod">
          <ac:chgData name="김대겸" userId="cd555618-895f-4cc2-bf3c-849d16c9e64e" providerId="ADAL" clId="{91A04A9F-9D23-4237-B6BB-89749C14C79C}" dt="2023-01-26T08:44:00.249" v="1905" actId="14100"/>
          <ac:picMkLst>
            <pc:docMk/>
            <pc:sldMk cId="4070974476" sldId="670"/>
            <ac:picMk id="10" creationId="{EAAF384D-8CF9-0AD4-34F7-3BAC87A06579}"/>
          </ac:picMkLst>
        </pc:picChg>
        <pc:picChg chg="add del">
          <ac:chgData name="김대겸" userId="cd555618-895f-4cc2-bf3c-849d16c9e64e" providerId="ADAL" clId="{91A04A9F-9D23-4237-B6BB-89749C14C79C}" dt="2023-01-26T08:52:22.833" v="2825" actId="22"/>
          <ac:picMkLst>
            <pc:docMk/>
            <pc:sldMk cId="4070974476" sldId="670"/>
            <ac:picMk id="12" creationId="{FBFDCACD-AF19-244F-6796-97AB13F81A0B}"/>
          </ac:picMkLst>
        </pc:picChg>
        <pc:picChg chg="del">
          <ac:chgData name="김대겸" userId="cd555618-895f-4cc2-bf3c-849d16c9e64e" providerId="ADAL" clId="{91A04A9F-9D23-4237-B6BB-89749C14C79C}" dt="2023-01-26T08:32:36.283" v="1434" actId="478"/>
          <ac:picMkLst>
            <pc:docMk/>
            <pc:sldMk cId="4070974476" sldId="670"/>
            <ac:picMk id="13" creationId="{5D09B81A-6343-4462-8F7F-18836B1A7692}"/>
          </ac:picMkLst>
        </pc:picChg>
        <pc:picChg chg="del">
          <ac:chgData name="김대겸" userId="cd555618-895f-4cc2-bf3c-849d16c9e64e" providerId="ADAL" clId="{91A04A9F-9D23-4237-B6BB-89749C14C79C}" dt="2023-01-26T08:32:36.283" v="1434" actId="478"/>
          <ac:picMkLst>
            <pc:docMk/>
            <pc:sldMk cId="4070974476" sldId="670"/>
            <ac:picMk id="21" creationId="{1D90D6E5-BBF9-C4D4-A136-EFD43FDEE7B8}"/>
          </ac:picMkLst>
        </pc:picChg>
      </pc:sldChg>
      <pc:sldChg chg="addSp delSp modSp add mod">
        <pc:chgData name="김대겸" userId="cd555618-895f-4cc2-bf3c-849d16c9e64e" providerId="ADAL" clId="{91A04A9F-9D23-4237-B6BB-89749C14C79C}" dt="2023-01-26T08:55:37.498" v="2871" actId="1076"/>
        <pc:sldMkLst>
          <pc:docMk/>
          <pc:sldMk cId="3455931801" sldId="671"/>
        </pc:sldMkLst>
        <pc:spChg chg="del">
          <ac:chgData name="김대겸" userId="cd555618-895f-4cc2-bf3c-849d16c9e64e" providerId="ADAL" clId="{91A04A9F-9D23-4237-B6BB-89749C14C79C}" dt="2023-01-26T08:52:29.129" v="2827" actId="478"/>
          <ac:spMkLst>
            <pc:docMk/>
            <pc:sldMk cId="3455931801" sldId="671"/>
            <ac:spMk id="7" creationId="{944C704D-03F1-9AF9-2976-0A65D1104F09}"/>
          </ac:spMkLst>
        </pc:spChg>
        <pc:spChg chg="mod">
          <ac:chgData name="김대겸" userId="cd555618-895f-4cc2-bf3c-849d16c9e64e" providerId="ADAL" clId="{91A04A9F-9D23-4237-B6BB-89749C14C79C}" dt="2023-01-26T08:54:50.097" v="2866" actId="6549"/>
          <ac:spMkLst>
            <pc:docMk/>
            <pc:sldMk cId="3455931801" sldId="671"/>
            <ac:spMk id="8" creationId="{513162AC-6AB4-7B39-A634-E5E3F62E876D}"/>
          </ac:spMkLst>
        </pc:spChg>
        <pc:picChg chg="add mod">
          <ac:chgData name="김대겸" userId="cd555618-895f-4cc2-bf3c-849d16c9e64e" providerId="ADAL" clId="{91A04A9F-9D23-4237-B6BB-89749C14C79C}" dt="2023-01-26T08:53:52.167" v="2840" actId="1076"/>
          <ac:picMkLst>
            <pc:docMk/>
            <pc:sldMk cId="3455931801" sldId="671"/>
            <ac:picMk id="5" creationId="{3156F801-5643-E61B-E5DC-02C1000F6978}"/>
          </ac:picMkLst>
        </pc:picChg>
        <pc:picChg chg="del">
          <ac:chgData name="김대겸" userId="cd555618-895f-4cc2-bf3c-849d16c9e64e" providerId="ADAL" clId="{91A04A9F-9D23-4237-B6BB-89749C14C79C}" dt="2023-01-26T08:52:29.129" v="2827" actId="478"/>
          <ac:picMkLst>
            <pc:docMk/>
            <pc:sldMk cId="3455931801" sldId="671"/>
            <ac:picMk id="6" creationId="{B7124D0A-A50C-09BD-B340-6CE755F9123C}"/>
          </ac:picMkLst>
        </pc:picChg>
        <pc:picChg chg="del">
          <ac:chgData name="김대겸" userId="cd555618-895f-4cc2-bf3c-849d16c9e64e" providerId="ADAL" clId="{91A04A9F-9D23-4237-B6BB-89749C14C79C}" dt="2023-01-26T08:52:29.129" v="2827" actId="478"/>
          <ac:picMkLst>
            <pc:docMk/>
            <pc:sldMk cId="3455931801" sldId="671"/>
            <ac:picMk id="10" creationId="{EAAF384D-8CF9-0AD4-34F7-3BAC87A06579}"/>
          </ac:picMkLst>
        </pc:picChg>
        <pc:picChg chg="add mod">
          <ac:chgData name="김대겸" userId="cd555618-895f-4cc2-bf3c-849d16c9e64e" providerId="ADAL" clId="{91A04A9F-9D23-4237-B6BB-89749C14C79C}" dt="2023-01-26T08:54:16.536" v="2847" actId="1076"/>
          <ac:picMkLst>
            <pc:docMk/>
            <pc:sldMk cId="3455931801" sldId="671"/>
            <ac:picMk id="11" creationId="{AE1AD9AA-92F1-8DCC-82FC-286BFF23CC0A}"/>
          </ac:picMkLst>
        </pc:picChg>
        <pc:picChg chg="add mod">
          <ac:chgData name="김대겸" userId="cd555618-895f-4cc2-bf3c-849d16c9e64e" providerId="ADAL" clId="{91A04A9F-9D23-4237-B6BB-89749C14C79C}" dt="2023-01-26T08:54:53.785" v="2867" actId="1035"/>
          <ac:picMkLst>
            <pc:docMk/>
            <pc:sldMk cId="3455931801" sldId="671"/>
            <ac:picMk id="13" creationId="{927D8596-5F13-B118-C759-C3F95B0804BF}"/>
          </ac:picMkLst>
        </pc:picChg>
        <pc:picChg chg="add mod">
          <ac:chgData name="김대겸" userId="cd555618-895f-4cc2-bf3c-849d16c9e64e" providerId="ADAL" clId="{91A04A9F-9D23-4237-B6BB-89749C14C79C}" dt="2023-01-26T08:55:37.498" v="2871" actId="1076"/>
          <ac:picMkLst>
            <pc:docMk/>
            <pc:sldMk cId="3455931801" sldId="671"/>
            <ac:picMk id="15" creationId="{F325DF61-A609-2256-F763-BE40DDD0F04D}"/>
          </ac:picMkLst>
        </pc:picChg>
      </pc:sldChg>
      <pc:sldChg chg="addSp delSp modSp add mod">
        <pc:chgData name="김대겸" userId="cd555618-895f-4cc2-bf3c-849d16c9e64e" providerId="ADAL" clId="{91A04A9F-9D23-4237-B6BB-89749C14C79C}" dt="2023-01-26T10:49:37.368" v="3435" actId="478"/>
        <pc:sldMkLst>
          <pc:docMk/>
          <pc:sldMk cId="2381936940" sldId="672"/>
        </pc:sldMkLst>
        <pc:spChg chg="add mod">
          <ac:chgData name="김대겸" userId="cd555618-895f-4cc2-bf3c-849d16c9e64e" providerId="ADAL" clId="{91A04A9F-9D23-4237-B6BB-89749C14C79C}" dt="2023-01-26T08:56:48.174" v="2883" actId="14100"/>
          <ac:spMkLst>
            <pc:docMk/>
            <pc:sldMk cId="2381936940" sldId="672"/>
            <ac:spMk id="7" creationId="{01BA61F9-D333-9423-5D21-40473B6227CE}"/>
          </ac:spMkLst>
        </pc:spChg>
        <pc:spChg chg="add del mod">
          <ac:chgData name="김대겸" userId="cd555618-895f-4cc2-bf3c-849d16c9e64e" providerId="ADAL" clId="{91A04A9F-9D23-4237-B6BB-89749C14C79C}" dt="2023-01-26T08:56:13.370" v="2877"/>
          <ac:spMkLst>
            <pc:docMk/>
            <pc:sldMk cId="2381936940" sldId="672"/>
            <ac:spMk id="8" creationId="{513162AC-6AB4-7B39-A634-E5E3F62E876D}"/>
          </ac:spMkLst>
        </pc:spChg>
        <pc:spChg chg="add mod">
          <ac:chgData name="김대겸" userId="cd555618-895f-4cc2-bf3c-849d16c9e64e" providerId="ADAL" clId="{91A04A9F-9D23-4237-B6BB-89749C14C79C}" dt="2023-01-26T08:57:20.578" v="3046" actId="1076"/>
          <ac:spMkLst>
            <pc:docMk/>
            <pc:sldMk cId="2381936940" sldId="672"/>
            <ac:spMk id="10" creationId="{3F7928A9-14A9-B5D3-4967-EF6DABE07145}"/>
          </ac:spMkLst>
        </pc:sp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5" creationId="{3156F801-5643-E61B-E5DC-02C1000F6978}"/>
          </ac:picMkLst>
        </pc:picChg>
        <pc:picChg chg="add mod">
          <ac:chgData name="김대겸" userId="cd555618-895f-4cc2-bf3c-849d16c9e64e" providerId="ADAL" clId="{91A04A9F-9D23-4237-B6BB-89749C14C79C}" dt="2023-01-26T08:56:28.154" v="2879" actId="1076"/>
          <ac:picMkLst>
            <pc:docMk/>
            <pc:sldMk cId="2381936940" sldId="672"/>
            <ac:picMk id="6" creationId="{099EE3FE-1DC1-C3D6-3C56-E5F3C50F8AC5}"/>
          </ac:picMkLst>
        </pc:pic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11" creationId="{AE1AD9AA-92F1-8DCC-82FC-286BFF23CC0A}"/>
          </ac:picMkLst>
        </pc:pic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13" creationId="{927D8596-5F13-B118-C759-C3F95B0804BF}"/>
          </ac:picMkLst>
        </pc:picChg>
        <pc:picChg chg="add del">
          <ac:chgData name="김대겸" userId="cd555618-895f-4cc2-bf3c-849d16c9e64e" providerId="ADAL" clId="{91A04A9F-9D23-4237-B6BB-89749C14C79C}" dt="2023-01-26T08:56:09.225" v="2875" actId="478"/>
          <ac:picMkLst>
            <pc:docMk/>
            <pc:sldMk cId="2381936940" sldId="672"/>
            <ac:picMk id="15" creationId="{F325DF61-A609-2256-F763-BE40DDD0F04D}"/>
          </ac:picMkLst>
        </pc:picChg>
        <pc:picChg chg="add del mod">
          <ac:chgData name="김대겸" userId="cd555618-895f-4cc2-bf3c-849d16c9e64e" providerId="ADAL" clId="{91A04A9F-9D23-4237-B6BB-89749C14C79C}" dt="2023-01-26T10:49:37.368" v="3435" actId="478"/>
          <ac:picMkLst>
            <pc:docMk/>
            <pc:sldMk cId="2381936940" sldId="672"/>
            <ac:picMk id="17" creationId="{65AFA148-C3A4-C77F-B8B3-ACC8100CD3D8}"/>
          </ac:picMkLst>
        </pc:picChg>
        <pc:cxnChg chg="add mod">
          <ac:chgData name="김대겸" userId="cd555618-895f-4cc2-bf3c-849d16c9e64e" providerId="ADAL" clId="{91A04A9F-9D23-4237-B6BB-89749C14C79C}" dt="2023-01-26T08:57:20.578" v="3046" actId="1076"/>
          <ac:cxnSpMkLst>
            <pc:docMk/>
            <pc:sldMk cId="2381936940" sldId="672"/>
            <ac:cxnSpMk id="9" creationId="{D609E9D0-933D-629D-DEDF-AC2C040DC804}"/>
          </ac:cxnSpMkLst>
        </pc:cxnChg>
      </pc:sldChg>
      <pc:sldChg chg="addSp delSp modSp add del mod">
        <pc:chgData name="김대겸" userId="cd555618-895f-4cc2-bf3c-849d16c9e64e" providerId="ADAL" clId="{91A04A9F-9D23-4237-B6BB-89749C14C79C}" dt="2023-01-26T10:45:30.298" v="3431" actId="47"/>
        <pc:sldMkLst>
          <pc:docMk/>
          <pc:sldMk cId="1833780866" sldId="673"/>
        </pc:sldMkLst>
        <pc:spChg chg="mod">
          <ac:chgData name="김대겸" userId="cd555618-895f-4cc2-bf3c-849d16c9e64e" providerId="ADAL" clId="{91A04A9F-9D23-4237-B6BB-89749C14C79C}" dt="2023-01-26T10:15:38.394" v="3064" actId="20577"/>
          <ac:spMkLst>
            <pc:docMk/>
            <pc:sldMk cId="1833780866" sldId="673"/>
            <ac:spMk id="4" creationId="{A813A557-3DB4-9146-8DD6-1CDB7C599F79}"/>
          </ac:spMkLst>
        </pc:spChg>
        <pc:spChg chg="del">
          <ac:chgData name="김대겸" userId="cd555618-895f-4cc2-bf3c-849d16c9e64e" providerId="ADAL" clId="{91A04A9F-9D23-4237-B6BB-89749C14C79C}" dt="2023-01-26T10:16:02.423" v="3065" actId="478"/>
          <ac:spMkLst>
            <pc:docMk/>
            <pc:sldMk cId="1833780866" sldId="673"/>
            <ac:spMk id="7" creationId="{01BA61F9-D333-9423-5D21-40473B6227CE}"/>
          </ac:spMkLst>
        </pc:spChg>
        <pc:spChg chg="del">
          <ac:chgData name="김대겸" userId="cd555618-895f-4cc2-bf3c-849d16c9e64e" providerId="ADAL" clId="{91A04A9F-9D23-4237-B6BB-89749C14C79C}" dt="2023-01-26T10:16:03.267" v="3066" actId="478"/>
          <ac:spMkLst>
            <pc:docMk/>
            <pc:sldMk cId="1833780866" sldId="673"/>
            <ac:spMk id="8" creationId="{513162AC-6AB4-7B39-A634-E5E3F62E876D}"/>
          </ac:spMkLst>
        </pc:spChg>
        <pc:spChg chg="del">
          <ac:chgData name="김대겸" userId="cd555618-895f-4cc2-bf3c-849d16c9e64e" providerId="ADAL" clId="{91A04A9F-9D23-4237-B6BB-89749C14C79C}" dt="2023-01-26T10:16:02.423" v="3065" actId="478"/>
          <ac:spMkLst>
            <pc:docMk/>
            <pc:sldMk cId="1833780866" sldId="673"/>
            <ac:spMk id="10" creationId="{3F7928A9-14A9-B5D3-4967-EF6DABE07145}"/>
          </ac:spMkLst>
        </pc:spChg>
        <pc:spChg chg="add mod">
          <ac:chgData name="김대겸" userId="cd555618-895f-4cc2-bf3c-849d16c9e64e" providerId="ADAL" clId="{91A04A9F-9D23-4237-B6BB-89749C14C79C}" dt="2023-01-26T10:16:36.279" v="3074" actId="14100"/>
          <ac:spMkLst>
            <pc:docMk/>
            <pc:sldMk cId="1833780866" sldId="673"/>
            <ac:spMk id="11" creationId="{7D942C27-5C24-75A6-5767-CD59DC2F1C72}"/>
          </ac:spMkLst>
        </pc:spChg>
        <pc:spChg chg="add mod">
          <ac:chgData name="김대겸" userId="cd555618-895f-4cc2-bf3c-849d16c9e64e" providerId="ADAL" clId="{91A04A9F-9D23-4237-B6BB-89749C14C79C}" dt="2023-01-26T10:17:34.190" v="3267" actId="14100"/>
          <ac:spMkLst>
            <pc:docMk/>
            <pc:sldMk cId="1833780866" sldId="673"/>
            <ac:spMk id="13" creationId="{A5F0773B-0B85-7B85-E4D1-3AE74B8C843E}"/>
          </ac:spMkLst>
        </pc:spChg>
        <pc:picChg chg="add mod">
          <ac:chgData name="김대겸" userId="cd555618-895f-4cc2-bf3c-849d16c9e64e" providerId="ADAL" clId="{91A04A9F-9D23-4237-B6BB-89749C14C79C}" dt="2023-01-26T10:16:22.671" v="3072" actId="1076"/>
          <ac:picMkLst>
            <pc:docMk/>
            <pc:sldMk cId="1833780866" sldId="673"/>
            <ac:picMk id="5" creationId="{A054D32A-C82A-5C8C-9F79-91590E2A9333}"/>
          </ac:picMkLst>
        </pc:picChg>
        <pc:picChg chg="del">
          <ac:chgData name="김대겸" userId="cd555618-895f-4cc2-bf3c-849d16c9e64e" providerId="ADAL" clId="{91A04A9F-9D23-4237-B6BB-89749C14C79C}" dt="2023-01-26T10:16:02.423" v="3065" actId="478"/>
          <ac:picMkLst>
            <pc:docMk/>
            <pc:sldMk cId="1833780866" sldId="673"/>
            <ac:picMk id="6" creationId="{099EE3FE-1DC1-C3D6-3C56-E5F3C50F8AC5}"/>
          </ac:picMkLst>
        </pc:picChg>
        <pc:picChg chg="add mod">
          <ac:chgData name="김대겸" userId="cd555618-895f-4cc2-bf3c-849d16c9e64e" providerId="ADAL" clId="{91A04A9F-9D23-4237-B6BB-89749C14C79C}" dt="2023-01-26T10:18:02.930" v="3272" actId="14100"/>
          <ac:picMkLst>
            <pc:docMk/>
            <pc:sldMk cId="1833780866" sldId="673"/>
            <ac:picMk id="22" creationId="{056A6429-3BE4-E50E-9AF0-479857B18A1F}"/>
          </ac:picMkLst>
        </pc:picChg>
        <pc:picChg chg="add mod">
          <ac:chgData name="김대겸" userId="cd555618-895f-4cc2-bf3c-849d16c9e64e" providerId="ADAL" clId="{91A04A9F-9D23-4237-B6BB-89749C14C79C}" dt="2023-01-26T10:19:06.403" v="3276" actId="14100"/>
          <ac:picMkLst>
            <pc:docMk/>
            <pc:sldMk cId="1833780866" sldId="673"/>
            <ac:picMk id="24" creationId="{10480532-DCCC-B71D-A36B-1FA777B29442}"/>
          </ac:picMkLst>
        </pc:picChg>
        <pc:cxnChg chg="del mod">
          <ac:chgData name="김대겸" userId="cd555618-895f-4cc2-bf3c-849d16c9e64e" providerId="ADAL" clId="{91A04A9F-9D23-4237-B6BB-89749C14C79C}" dt="2023-01-26T10:16:02.423" v="3065" actId="478"/>
          <ac:cxnSpMkLst>
            <pc:docMk/>
            <pc:sldMk cId="1833780866" sldId="673"/>
            <ac:cxnSpMk id="9" creationId="{D609E9D0-933D-629D-DEDF-AC2C040DC804}"/>
          </ac:cxnSpMkLst>
        </pc:cxnChg>
        <pc:cxnChg chg="add mod">
          <ac:chgData name="김대겸" userId="cd555618-895f-4cc2-bf3c-849d16c9e64e" providerId="ADAL" clId="{91A04A9F-9D23-4237-B6BB-89749C14C79C}" dt="2023-01-26T10:17:34.190" v="3267" actId="14100"/>
          <ac:cxnSpMkLst>
            <pc:docMk/>
            <pc:sldMk cId="1833780866" sldId="673"/>
            <ac:cxnSpMk id="12" creationId="{6DECC8DD-C273-2471-D663-872775A661EA}"/>
          </ac:cxnSpMkLst>
        </pc:cxnChg>
      </pc:sldChg>
      <pc:sldChg chg="addSp delSp modSp add del mod">
        <pc:chgData name="김대겸" userId="cd555618-895f-4cc2-bf3c-849d16c9e64e" providerId="ADAL" clId="{91A04A9F-9D23-4237-B6BB-89749C14C79C}" dt="2023-01-26T10:45:30.946" v="3432" actId="47"/>
        <pc:sldMkLst>
          <pc:docMk/>
          <pc:sldMk cId="1003285604" sldId="674"/>
        </pc:sldMkLst>
        <pc:spChg chg="del">
          <ac:chgData name="김대겸" userId="cd555618-895f-4cc2-bf3c-849d16c9e64e" providerId="ADAL" clId="{91A04A9F-9D23-4237-B6BB-89749C14C79C}" dt="2023-01-26T10:19:14.666" v="3278" actId="478"/>
          <ac:spMkLst>
            <pc:docMk/>
            <pc:sldMk cId="1003285604" sldId="674"/>
            <ac:spMk id="11" creationId="{7D942C27-5C24-75A6-5767-CD59DC2F1C72}"/>
          </ac:spMkLst>
        </pc:spChg>
        <pc:spChg chg="del">
          <ac:chgData name="김대겸" userId="cd555618-895f-4cc2-bf3c-849d16c9e64e" providerId="ADAL" clId="{91A04A9F-9D23-4237-B6BB-89749C14C79C}" dt="2023-01-26T10:19:14.666" v="3278" actId="478"/>
          <ac:spMkLst>
            <pc:docMk/>
            <pc:sldMk cId="1003285604" sldId="674"/>
            <ac:spMk id="13" creationId="{A5F0773B-0B85-7B85-E4D1-3AE74B8C843E}"/>
          </ac:spMkLst>
        </pc:spChg>
        <pc:spChg chg="add mod">
          <ac:chgData name="김대겸" userId="cd555618-895f-4cc2-bf3c-849d16c9e64e" providerId="ADAL" clId="{91A04A9F-9D23-4237-B6BB-89749C14C79C}" dt="2023-01-26T10:23:03.841" v="3293" actId="14100"/>
          <ac:spMkLst>
            <pc:docMk/>
            <pc:sldMk cId="1003285604" sldId="674"/>
            <ac:spMk id="14" creationId="{DCB82E5E-D9BD-288C-D5B9-FE882570C5F4}"/>
          </ac:spMkLst>
        </pc:spChg>
        <pc:spChg chg="add mod">
          <ac:chgData name="김대겸" userId="cd555618-895f-4cc2-bf3c-849d16c9e64e" providerId="ADAL" clId="{91A04A9F-9D23-4237-B6BB-89749C14C79C}" dt="2023-01-26T10:23:11.422" v="3298" actId="14100"/>
          <ac:spMkLst>
            <pc:docMk/>
            <pc:sldMk cId="1003285604" sldId="674"/>
            <ac:spMk id="15" creationId="{135D1546-0967-F7C2-A242-E57363A07F24}"/>
          </ac:spMkLst>
        </pc:spChg>
        <pc:spChg chg="add mod">
          <ac:chgData name="김대겸" userId="cd555618-895f-4cc2-bf3c-849d16c9e64e" providerId="ADAL" clId="{91A04A9F-9D23-4237-B6BB-89749C14C79C}" dt="2023-01-26T10:23:18.027" v="3302" actId="1076"/>
          <ac:spMkLst>
            <pc:docMk/>
            <pc:sldMk cId="1003285604" sldId="674"/>
            <ac:spMk id="16" creationId="{1E9F1F20-8936-2CA7-C763-D81CECE03F01}"/>
          </ac:spMkLst>
        </pc:spChg>
        <pc:picChg chg="del">
          <ac:chgData name="김대겸" userId="cd555618-895f-4cc2-bf3c-849d16c9e64e" providerId="ADAL" clId="{91A04A9F-9D23-4237-B6BB-89749C14C79C}" dt="2023-01-26T10:19:14.666" v="3278" actId="478"/>
          <ac:picMkLst>
            <pc:docMk/>
            <pc:sldMk cId="1003285604" sldId="674"/>
            <ac:picMk id="5" creationId="{A054D32A-C82A-5C8C-9F79-91590E2A9333}"/>
          </ac:picMkLst>
        </pc:picChg>
        <pc:picChg chg="add mod">
          <ac:chgData name="김대겸" userId="cd555618-895f-4cc2-bf3c-849d16c9e64e" providerId="ADAL" clId="{91A04A9F-9D23-4237-B6BB-89749C14C79C}" dt="2023-01-26T10:19:46.516" v="3282" actId="1076"/>
          <ac:picMkLst>
            <pc:docMk/>
            <pc:sldMk cId="1003285604" sldId="674"/>
            <ac:picMk id="6" creationId="{C8E336B0-AAD5-7040-A196-FA94514CDD40}"/>
          </ac:picMkLst>
        </pc:picChg>
        <pc:picChg chg="add mod">
          <ac:chgData name="김대겸" userId="cd555618-895f-4cc2-bf3c-849d16c9e64e" providerId="ADAL" clId="{91A04A9F-9D23-4237-B6BB-89749C14C79C}" dt="2023-01-26T10:23:06.016" v="3296" actId="1076"/>
          <ac:picMkLst>
            <pc:docMk/>
            <pc:sldMk cId="1003285604" sldId="674"/>
            <ac:picMk id="8" creationId="{81C21556-CB5E-D37D-AC5A-DCBF3158E4B0}"/>
          </ac:picMkLst>
        </pc:picChg>
        <pc:picChg chg="add mod">
          <ac:chgData name="김대겸" userId="cd555618-895f-4cc2-bf3c-849d16c9e64e" providerId="ADAL" clId="{91A04A9F-9D23-4237-B6BB-89749C14C79C}" dt="2023-01-26T10:22:44.635" v="3289" actId="14100"/>
          <ac:picMkLst>
            <pc:docMk/>
            <pc:sldMk cId="1003285604" sldId="674"/>
            <ac:picMk id="10" creationId="{DBF4ED3A-7F20-26EE-E0EF-8A0E76EAC08A}"/>
          </ac:picMkLst>
        </pc:picChg>
        <pc:picChg chg="del">
          <ac:chgData name="김대겸" userId="cd555618-895f-4cc2-bf3c-849d16c9e64e" providerId="ADAL" clId="{91A04A9F-9D23-4237-B6BB-89749C14C79C}" dt="2023-01-26T10:19:14.666" v="3278" actId="478"/>
          <ac:picMkLst>
            <pc:docMk/>
            <pc:sldMk cId="1003285604" sldId="674"/>
            <ac:picMk id="22" creationId="{056A6429-3BE4-E50E-9AF0-479857B18A1F}"/>
          </ac:picMkLst>
        </pc:picChg>
        <pc:picChg chg="del">
          <ac:chgData name="김대겸" userId="cd555618-895f-4cc2-bf3c-849d16c9e64e" providerId="ADAL" clId="{91A04A9F-9D23-4237-B6BB-89749C14C79C}" dt="2023-01-26T10:19:14.666" v="3278" actId="478"/>
          <ac:picMkLst>
            <pc:docMk/>
            <pc:sldMk cId="1003285604" sldId="674"/>
            <ac:picMk id="24" creationId="{10480532-DCCC-B71D-A36B-1FA777B29442}"/>
          </ac:picMkLst>
        </pc:picChg>
        <pc:cxnChg chg="del mod">
          <ac:chgData name="김대겸" userId="cd555618-895f-4cc2-bf3c-849d16c9e64e" providerId="ADAL" clId="{91A04A9F-9D23-4237-B6BB-89749C14C79C}" dt="2023-01-26T10:19:14.666" v="3278" actId="478"/>
          <ac:cxnSpMkLst>
            <pc:docMk/>
            <pc:sldMk cId="1003285604" sldId="674"/>
            <ac:cxnSpMk id="12" creationId="{6DECC8DD-C273-2471-D663-872775A661EA}"/>
          </ac:cxnSpMkLst>
        </pc:cxnChg>
      </pc:sldChg>
      <pc:sldChg chg="addSp delSp modSp add del mod">
        <pc:chgData name="김대겸" userId="cd555618-895f-4cc2-bf3c-849d16c9e64e" providerId="ADAL" clId="{91A04A9F-9D23-4237-B6BB-89749C14C79C}" dt="2023-01-26T10:45:28.179" v="3430" actId="47"/>
        <pc:sldMkLst>
          <pc:docMk/>
          <pc:sldMk cId="1924041139" sldId="675"/>
        </pc:sldMkLst>
        <pc:spChg chg="add mod">
          <ac:chgData name="김대겸" userId="cd555618-895f-4cc2-bf3c-849d16c9e64e" providerId="ADAL" clId="{91A04A9F-9D23-4237-B6BB-89749C14C79C}" dt="2023-01-26T10:29:02.234" v="3429" actId="20577"/>
          <ac:spMkLst>
            <pc:docMk/>
            <pc:sldMk cId="1924041139" sldId="675"/>
            <ac:spMk id="3" creationId="{623A66D5-6C69-59C2-B19E-4F3E1C486BB0}"/>
          </ac:spMkLst>
        </pc:spChg>
        <pc:spChg chg="del">
          <ac:chgData name="김대겸" userId="cd555618-895f-4cc2-bf3c-849d16c9e64e" providerId="ADAL" clId="{91A04A9F-9D23-4237-B6BB-89749C14C79C}" dt="2023-01-26T10:25:28.599" v="3304" actId="478"/>
          <ac:spMkLst>
            <pc:docMk/>
            <pc:sldMk cId="1924041139" sldId="675"/>
            <ac:spMk id="14" creationId="{DCB82E5E-D9BD-288C-D5B9-FE882570C5F4}"/>
          </ac:spMkLst>
        </pc:spChg>
        <pc:spChg chg="del">
          <ac:chgData name="김대겸" userId="cd555618-895f-4cc2-bf3c-849d16c9e64e" providerId="ADAL" clId="{91A04A9F-9D23-4237-B6BB-89749C14C79C}" dt="2023-01-26T10:25:28.599" v="3304" actId="478"/>
          <ac:spMkLst>
            <pc:docMk/>
            <pc:sldMk cId="1924041139" sldId="675"/>
            <ac:spMk id="15" creationId="{135D1546-0967-F7C2-A242-E57363A07F24}"/>
          </ac:spMkLst>
        </pc:spChg>
        <pc:spChg chg="del">
          <ac:chgData name="김대겸" userId="cd555618-895f-4cc2-bf3c-849d16c9e64e" providerId="ADAL" clId="{91A04A9F-9D23-4237-B6BB-89749C14C79C}" dt="2023-01-26T10:25:28.599" v="3304" actId="478"/>
          <ac:spMkLst>
            <pc:docMk/>
            <pc:sldMk cId="1924041139" sldId="675"/>
            <ac:spMk id="16" creationId="{1E9F1F20-8936-2CA7-C763-D81CECE03F01}"/>
          </ac:spMkLst>
        </pc:spChg>
        <pc:picChg chg="del">
          <ac:chgData name="김대겸" userId="cd555618-895f-4cc2-bf3c-849d16c9e64e" providerId="ADAL" clId="{91A04A9F-9D23-4237-B6BB-89749C14C79C}" dt="2023-01-26T10:25:28.599" v="3304" actId="478"/>
          <ac:picMkLst>
            <pc:docMk/>
            <pc:sldMk cId="1924041139" sldId="675"/>
            <ac:picMk id="6" creationId="{C8E336B0-AAD5-7040-A196-FA94514CDD40}"/>
          </ac:picMkLst>
        </pc:picChg>
        <pc:picChg chg="del">
          <ac:chgData name="김대겸" userId="cd555618-895f-4cc2-bf3c-849d16c9e64e" providerId="ADAL" clId="{91A04A9F-9D23-4237-B6BB-89749C14C79C}" dt="2023-01-26T10:25:28.599" v="3304" actId="478"/>
          <ac:picMkLst>
            <pc:docMk/>
            <pc:sldMk cId="1924041139" sldId="675"/>
            <ac:picMk id="8" creationId="{81C21556-CB5E-D37D-AC5A-DCBF3158E4B0}"/>
          </ac:picMkLst>
        </pc:picChg>
        <pc:picChg chg="del">
          <ac:chgData name="김대겸" userId="cd555618-895f-4cc2-bf3c-849d16c9e64e" providerId="ADAL" clId="{91A04A9F-9D23-4237-B6BB-89749C14C79C}" dt="2023-01-26T10:25:28.599" v="3304" actId="478"/>
          <ac:picMkLst>
            <pc:docMk/>
            <pc:sldMk cId="1924041139" sldId="675"/>
            <ac:picMk id="10" creationId="{DBF4ED3A-7F20-26EE-E0EF-8A0E76EAC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2023-01-26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김대겸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교점에 별 만들기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8ECABE-2E55-CA34-483E-32484762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58724"/>
            <a:ext cx="7855354" cy="34164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172D56-1686-C1BB-F90C-EFE3411B3B59}"/>
              </a:ext>
            </a:extLst>
          </p:cNvPr>
          <p:cNvSpPr/>
          <p:nvPr/>
        </p:nvSpPr>
        <p:spPr>
          <a:xfrm>
            <a:off x="4572000" y="263691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59AA06-0CBD-B8EB-EB4D-EB8083AE0C90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6031465" y="2852936"/>
            <a:ext cx="160715" cy="194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EFF854-358E-552F-2E3C-04E992075123}"/>
              </a:ext>
            </a:extLst>
          </p:cNvPr>
          <p:cNvSpPr txBox="1"/>
          <p:nvPr/>
        </p:nvSpPr>
        <p:spPr>
          <a:xfrm>
            <a:off x="4788024" y="3047781"/>
            <a:ext cx="24868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교점을 전부 구하고 별을 그리면 되겠네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1DBBF8C-2F57-69F3-E0F9-3E2F88E9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3" y="5193469"/>
            <a:ext cx="8928571" cy="8275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776BFD-069A-769E-E32D-B3F61F32F4E5}"/>
              </a:ext>
            </a:extLst>
          </p:cNvPr>
          <p:cNvSpPr/>
          <p:nvPr/>
        </p:nvSpPr>
        <p:spPr>
          <a:xfrm>
            <a:off x="5004049" y="5519408"/>
            <a:ext cx="3744415" cy="213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4379F75-6929-883B-CFEA-12105B7A4E1A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090227" y="4905730"/>
            <a:ext cx="786030" cy="61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59CD26-6554-BA66-10EF-487D6B778B4D}"/>
              </a:ext>
            </a:extLst>
          </p:cNvPr>
          <p:cNvSpPr txBox="1"/>
          <p:nvPr/>
        </p:nvSpPr>
        <p:spPr>
          <a:xfrm>
            <a:off x="5046111" y="4659509"/>
            <a:ext cx="208823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정수인 좌표를 먼저 거르자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91260B4-FFEA-0162-89B5-DEB136060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853" y="3047781"/>
            <a:ext cx="1875928" cy="187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교점에 별 만들기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17BE15-076B-4A0F-DC9C-E7353EBC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5416828" cy="29592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561365-95FD-F999-03A3-3B6DC3BD9971}"/>
              </a:ext>
            </a:extLst>
          </p:cNvPr>
          <p:cNvSpPr/>
          <p:nvPr/>
        </p:nvSpPr>
        <p:spPr>
          <a:xfrm>
            <a:off x="2123728" y="1772816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37AE17-1452-35B2-408B-8257F63253C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815916" y="1988840"/>
            <a:ext cx="72008" cy="194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8991CC-42E0-EE2E-1443-92DBE8B1BB21}"/>
              </a:ext>
            </a:extLst>
          </p:cNvPr>
          <p:cNvSpPr txBox="1"/>
          <p:nvPr/>
        </p:nvSpPr>
        <p:spPr>
          <a:xfrm>
            <a:off x="2339752" y="2183685"/>
            <a:ext cx="30963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별의 좌표를 기준으로 </a:t>
            </a:r>
            <a:r>
              <a:rPr lang="en-US" altLang="ko-KR" sz="1000" b="1" dirty="0"/>
              <a:t>height, width</a:t>
            </a:r>
            <a:r>
              <a:rPr lang="ko-KR" altLang="en-US" sz="1000" b="1" dirty="0"/>
              <a:t>를 </a:t>
            </a:r>
            <a:r>
              <a:rPr lang="ko-KR" altLang="en-US" sz="1000" b="1" dirty="0" err="1"/>
              <a:t>구해야겠네</a:t>
            </a:r>
            <a:endParaRPr lang="ko-KR" altLang="en-US" sz="1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5318C0-7160-E1A6-E4A0-8865D4C9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732068"/>
            <a:ext cx="7272808" cy="206881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CEFC66-73D4-C1BD-8062-E8190A969EFD}"/>
              </a:ext>
            </a:extLst>
          </p:cNvPr>
          <p:cNvSpPr/>
          <p:nvPr/>
        </p:nvSpPr>
        <p:spPr>
          <a:xfrm>
            <a:off x="431540" y="5805264"/>
            <a:ext cx="22682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195B21-708E-D494-BA80-5403A01335B6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1565666" y="5006713"/>
            <a:ext cx="2034226" cy="798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53C524-AE65-CDC8-F3F6-02DAEB2C484A}"/>
              </a:ext>
            </a:extLst>
          </p:cNvPr>
          <p:cNvSpPr txBox="1"/>
          <p:nvPr/>
        </p:nvSpPr>
        <p:spPr>
          <a:xfrm>
            <a:off x="2051720" y="4760492"/>
            <a:ext cx="30963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순서대로 </a:t>
            </a:r>
            <a:r>
              <a:rPr lang="en-US" altLang="ko-KR" sz="1000" b="1" dirty="0"/>
              <a:t>x</a:t>
            </a:r>
            <a:r>
              <a:rPr lang="ko-KR" altLang="en-US" sz="1000" b="1" dirty="0"/>
              <a:t>의 계수</a:t>
            </a:r>
            <a:r>
              <a:rPr lang="en-US" altLang="ko-KR" sz="1000" b="1" dirty="0"/>
              <a:t>, y</a:t>
            </a:r>
            <a:r>
              <a:rPr lang="ko-KR" altLang="en-US" sz="1000" b="1" dirty="0"/>
              <a:t>의 계수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상수를 나타냄</a:t>
            </a:r>
          </a:p>
        </p:txBody>
      </p:sp>
    </p:spTree>
    <p:extLst>
      <p:ext uri="{BB962C8B-B14F-4D97-AF65-F5344CB8AC3E}">
        <p14:creationId xmlns:p14="http://schemas.microsoft.com/office/powerpoint/2010/main" val="46304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교점에 별 만들기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14D18-B675-1C38-0AC2-EFF81D2DC07D}"/>
              </a:ext>
            </a:extLst>
          </p:cNvPr>
          <p:cNvSpPr txBox="1"/>
          <p:nvPr/>
        </p:nvSpPr>
        <p:spPr>
          <a:xfrm>
            <a:off x="248046" y="1700808"/>
            <a:ext cx="6624736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두 직선에 대한 정수인 교점 구하기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rgbClr val="FF0000"/>
                </a:solidFill>
              </a:rPr>
              <a:t>문제에서 평행 또는 일치하는 경우는 없다고 했기 때문에 예외 처리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교점의 좌표를 기준으로 격자를 만들고 별을 찍기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FA6F93-B54A-7F43-5621-AE9A38AB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700808"/>
            <a:ext cx="3740527" cy="19641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3D23BE-C69C-8E22-09B6-497EEC41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07" y="2489927"/>
            <a:ext cx="4392488" cy="117506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5EF61C-C16A-263C-2F94-E441380E60BC}"/>
              </a:ext>
            </a:extLst>
          </p:cNvPr>
          <p:cNvSpPr/>
          <p:nvPr/>
        </p:nvSpPr>
        <p:spPr>
          <a:xfrm>
            <a:off x="5076057" y="2800104"/>
            <a:ext cx="1944216" cy="484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043D07-6967-C873-1758-28107972B44A}"/>
              </a:ext>
            </a:extLst>
          </p:cNvPr>
          <p:cNvCxnSpPr>
            <a:cxnSpLocks/>
            <a:stCxn id="20" idx="1"/>
            <a:endCxn id="28" idx="3"/>
          </p:cNvCxnSpPr>
          <p:nvPr/>
        </p:nvCxnSpPr>
        <p:spPr>
          <a:xfrm flipH="1">
            <a:off x="2699793" y="3042544"/>
            <a:ext cx="2376264" cy="132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A3BA07-D7FD-DFDA-7EA5-C3FA04954402}"/>
              </a:ext>
            </a:extLst>
          </p:cNvPr>
          <p:cNvSpPr/>
          <p:nvPr/>
        </p:nvSpPr>
        <p:spPr>
          <a:xfrm>
            <a:off x="741471" y="2993469"/>
            <a:ext cx="1958322" cy="363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CF3B7-4EC3-97A6-64F9-A9F2226C630B}"/>
              </a:ext>
            </a:extLst>
          </p:cNvPr>
          <p:cNvSpPr/>
          <p:nvPr/>
        </p:nvSpPr>
        <p:spPr>
          <a:xfrm>
            <a:off x="5076056" y="3402584"/>
            <a:ext cx="3096343" cy="242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0B2D071-8880-E143-E07A-4FAA9A3C44B0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 flipV="1">
            <a:off x="2852193" y="2927127"/>
            <a:ext cx="2223863" cy="596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B5251-995F-F5B4-FC48-838DB07181EA}"/>
              </a:ext>
            </a:extLst>
          </p:cNvPr>
          <p:cNvSpPr/>
          <p:nvPr/>
        </p:nvSpPr>
        <p:spPr>
          <a:xfrm>
            <a:off x="734211" y="2860783"/>
            <a:ext cx="2117982" cy="132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D309709-F0E0-6E4A-E78F-E09493861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239217"/>
            <a:ext cx="2273709" cy="22719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96C06AF-DEE3-F194-BDCF-F5EA4BDB0919}"/>
              </a:ext>
            </a:extLst>
          </p:cNvPr>
          <p:cNvSpPr txBox="1"/>
          <p:nvPr/>
        </p:nvSpPr>
        <p:spPr>
          <a:xfrm>
            <a:off x="633459" y="4392824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A177FE-17E7-8F83-24EB-ECCE30ACA1CC}"/>
              </a:ext>
            </a:extLst>
          </p:cNvPr>
          <p:cNvSpPr txBox="1"/>
          <p:nvPr/>
        </p:nvSpPr>
        <p:spPr>
          <a:xfrm>
            <a:off x="633459" y="4597815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3A1811-0E34-C09B-2D56-B81EFF2A762B}"/>
              </a:ext>
            </a:extLst>
          </p:cNvPr>
          <p:cNvSpPr txBox="1"/>
          <p:nvPr/>
        </p:nvSpPr>
        <p:spPr>
          <a:xfrm>
            <a:off x="633459" y="481383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9A4AD8-BC2F-B86D-5675-046A33258C50}"/>
              </a:ext>
            </a:extLst>
          </p:cNvPr>
          <p:cNvSpPr txBox="1"/>
          <p:nvPr/>
        </p:nvSpPr>
        <p:spPr>
          <a:xfrm>
            <a:off x="633459" y="5029863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721801-E929-B64C-2B1B-95A0F226DE72}"/>
              </a:ext>
            </a:extLst>
          </p:cNvPr>
          <p:cNvSpPr txBox="1"/>
          <p:nvPr/>
        </p:nvSpPr>
        <p:spPr>
          <a:xfrm>
            <a:off x="624061" y="5281235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F7241F-C2B2-29E4-5D6E-6409F8834644}"/>
              </a:ext>
            </a:extLst>
          </p:cNvPr>
          <p:cNvSpPr txBox="1"/>
          <p:nvPr/>
        </p:nvSpPr>
        <p:spPr>
          <a:xfrm>
            <a:off x="626199" y="5528265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6EE67-B472-553B-CB53-1ADCD9355AF7}"/>
              </a:ext>
            </a:extLst>
          </p:cNvPr>
          <p:cNvSpPr txBox="1"/>
          <p:nvPr/>
        </p:nvSpPr>
        <p:spPr>
          <a:xfrm>
            <a:off x="616758" y="574428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9F108C-FCAF-0FDA-4D88-1C7855F73167}"/>
              </a:ext>
            </a:extLst>
          </p:cNvPr>
          <p:cNvSpPr txBox="1"/>
          <p:nvPr/>
        </p:nvSpPr>
        <p:spPr>
          <a:xfrm>
            <a:off x="624061" y="5960313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C20E08-DFA5-3F5A-FCBD-2DBC42C0B515}"/>
              </a:ext>
            </a:extLst>
          </p:cNvPr>
          <p:cNvSpPr txBox="1"/>
          <p:nvPr/>
        </p:nvSpPr>
        <p:spPr>
          <a:xfrm>
            <a:off x="633459" y="617633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BF22E8-FF7B-E210-C31B-6749CC46A5BC}"/>
              </a:ext>
            </a:extLst>
          </p:cNvPr>
          <p:cNvSpPr txBox="1"/>
          <p:nvPr/>
        </p:nvSpPr>
        <p:spPr>
          <a:xfrm>
            <a:off x="971600" y="646097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AC338-2A39-0599-A92B-AC790CFF263B}"/>
              </a:ext>
            </a:extLst>
          </p:cNvPr>
          <p:cNvSpPr txBox="1"/>
          <p:nvPr/>
        </p:nvSpPr>
        <p:spPr>
          <a:xfrm>
            <a:off x="1179530" y="646097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B80AA5-5A70-1AB6-D342-34A67723A2D4}"/>
              </a:ext>
            </a:extLst>
          </p:cNvPr>
          <p:cNvSpPr txBox="1"/>
          <p:nvPr/>
        </p:nvSpPr>
        <p:spPr>
          <a:xfrm>
            <a:off x="1395554" y="645366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86E93B-6B73-CC7E-25A1-EFDCE982ABCD}"/>
              </a:ext>
            </a:extLst>
          </p:cNvPr>
          <p:cNvSpPr txBox="1"/>
          <p:nvPr/>
        </p:nvSpPr>
        <p:spPr>
          <a:xfrm>
            <a:off x="1611578" y="646097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32DA06-4D9B-ED08-7E99-04166F520D96}"/>
              </a:ext>
            </a:extLst>
          </p:cNvPr>
          <p:cNvSpPr txBox="1"/>
          <p:nvPr/>
        </p:nvSpPr>
        <p:spPr>
          <a:xfrm>
            <a:off x="1833613" y="6468285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3D1393-57AC-FBBC-75DB-41D5B0C5A797}"/>
              </a:ext>
            </a:extLst>
          </p:cNvPr>
          <p:cNvSpPr txBox="1"/>
          <p:nvPr/>
        </p:nvSpPr>
        <p:spPr>
          <a:xfrm>
            <a:off x="2071536" y="6468843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BFCF71-BB63-10E1-AAAD-7C4FA182B958}"/>
              </a:ext>
            </a:extLst>
          </p:cNvPr>
          <p:cNvSpPr txBox="1"/>
          <p:nvPr/>
        </p:nvSpPr>
        <p:spPr>
          <a:xfrm>
            <a:off x="2287560" y="6468285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3C90DA-B079-F1CD-E2F7-9B89445523E7}"/>
              </a:ext>
            </a:extLst>
          </p:cNvPr>
          <p:cNvSpPr txBox="1"/>
          <p:nvPr/>
        </p:nvSpPr>
        <p:spPr>
          <a:xfrm>
            <a:off x="2502293" y="6468285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2001C4-1F16-3DE5-0AE2-63C74B72FEBE}"/>
              </a:ext>
            </a:extLst>
          </p:cNvPr>
          <p:cNvSpPr txBox="1"/>
          <p:nvPr/>
        </p:nvSpPr>
        <p:spPr>
          <a:xfrm>
            <a:off x="2734946" y="646574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E171DA-A19C-354D-EC59-81A87ECC5D16}"/>
              </a:ext>
            </a:extLst>
          </p:cNvPr>
          <p:cNvSpPr txBox="1"/>
          <p:nvPr/>
        </p:nvSpPr>
        <p:spPr>
          <a:xfrm>
            <a:off x="809865" y="482951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(-4,1)</a:t>
            </a:r>
            <a:endParaRPr lang="ko-KR" altLang="en-US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B0224B-F1DA-F4D4-1DF6-E0D6AA2BF734}"/>
              </a:ext>
            </a:extLst>
          </p:cNvPr>
          <p:cNvSpPr txBox="1"/>
          <p:nvPr/>
        </p:nvSpPr>
        <p:spPr>
          <a:xfrm>
            <a:off x="2542948" y="482922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(4,1)</a:t>
            </a:r>
            <a:endParaRPr lang="ko-KR" altLang="en-US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40A657-1F50-4379-C1EC-F7770EED586C}"/>
              </a:ext>
            </a:extLst>
          </p:cNvPr>
          <p:cNvSpPr txBox="1"/>
          <p:nvPr/>
        </p:nvSpPr>
        <p:spPr>
          <a:xfrm>
            <a:off x="1941638" y="438537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(0,4)</a:t>
            </a:r>
            <a:endParaRPr lang="ko-KR" altLang="en-US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4E9678-CFCA-E79C-6FE6-1687AB70332F}"/>
              </a:ext>
            </a:extLst>
          </p:cNvPr>
          <p:cNvSpPr txBox="1"/>
          <p:nvPr/>
        </p:nvSpPr>
        <p:spPr>
          <a:xfrm>
            <a:off x="2644679" y="597570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(4,-4)</a:t>
            </a:r>
            <a:endParaRPr lang="ko-KR" altLang="en-US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BEF298-AB07-4BF8-7FCC-D3BAA22CEA25}"/>
              </a:ext>
            </a:extLst>
          </p:cNvPr>
          <p:cNvSpPr txBox="1"/>
          <p:nvPr/>
        </p:nvSpPr>
        <p:spPr>
          <a:xfrm>
            <a:off x="1066267" y="613084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(-4,-4)</a:t>
            </a:r>
            <a:endParaRPr lang="ko-KR" altLang="en-US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D34FF3-37B4-F8D1-D23B-6024BF2A0178}"/>
              </a:ext>
            </a:extLst>
          </p:cNvPr>
          <p:cNvSpPr/>
          <p:nvPr/>
        </p:nvSpPr>
        <p:spPr>
          <a:xfrm>
            <a:off x="1213733" y="3423716"/>
            <a:ext cx="3574291" cy="242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1339354-050F-5565-9609-079780ED00D1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3423745" y="2803874"/>
            <a:ext cx="415512" cy="621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CC995A2-A03A-AFAC-4992-FAA4C937A7D6}"/>
              </a:ext>
            </a:extLst>
          </p:cNvPr>
          <p:cNvSpPr txBox="1"/>
          <p:nvPr/>
        </p:nvSpPr>
        <p:spPr>
          <a:xfrm>
            <a:off x="2896739" y="2557653"/>
            <a:ext cx="18850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정수가 아닌 경우 예외 처리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4AC48C-B3C6-B3B8-9491-8F0B8C1318B6}"/>
              </a:ext>
            </a:extLst>
          </p:cNvPr>
          <p:cNvSpPr txBox="1"/>
          <p:nvPr/>
        </p:nvSpPr>
        <p:spPr>
          <a:xfrm>
            <a:off x="3388060" y="429165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(0,4)</a:t>
            </a:r>
            <a:endParaRPr lang="ko-KR" altLang="en-US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8F705E-30D8-FEDF-5545-1DC02862C2C0}"/>
              </a:ext>
            </a:extLst>
          </p:cNvPr>
          <p:cNvSpPr txBox="1"/>
          <p:nvPr/>
        </p:nvSpPr>
        <p:spPr>
          <a:xfrm>
            <a:off x="3388060" y="457692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(4,1)</a:t>
            </a:r>
            <a:endParaRPr lang="ko-KR" altLang="en-US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3EAF2A-1C86-E057-0F07-CC33A5C5219E}"/>
              </a:ext>
            </a:extLst>
          </p:cNvPr>
          <p:cNvSpPr txBox="1"/>
          <p:nvPr/>
        </p:nvSpPr>
        <p:spPr>
          <a:xfrm>
            <a:off x="3388060" y="486797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(-4,1)</a:t>
            </a:r>
            <a:endParaRPr lang="ko-KR" altLang="en-US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F9143E-E2F1-2D8C-6808-AFFBB51ACA19}"/>
              </a:ext>
            </a:extLst>
          </p:cNvPr>
          <p:cNvSpPr txBox="1"/>
          <p:nvPr/>
        </p:nvSpPr>
        <p:spPr>
          <a:xfrm>
            <a:off x="3388060" y="512897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(-4,-4)</a:t>
            </a:r>
            <a:endParaRPr lang="ko-KR" altLang="en-US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D1F786-E2DD-39FB-4F0B-B76CF5513C8E}"/>
              </a:ext>
            </a:extLst>
          </p:cNvPr>
          <p:cNvSpPr txBox="1"/>
          <p:nvPr/>
        </p:nvSpPr>
        <p:spPr>
          <a:xfrm>
            <a:off x="3388060" y="53751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(4,-4)</a:t>
            </a:r>
            <a:endParaRPr lang="ko-KR" altLang="en-US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3852C1-9120-9F1D-ECBF-795D21E7B564}"/>
              </a:ext>
            </a:extLst>
          </p:cNvPr>
          <p:cNvSpPr txBox="1"/>
          <p:nvPr/>
        </p:nvSpPr>
        <p:spPr>
          <a:xfrm>
            <a:off x="4193448" y="429656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[4][8]</a:t>
            </a:r>
            <a:endParaRPr lang="ko-KR" altLang="en-US" sz="1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23C4F4C-93FB-4C39-4887-BD38306A5C12}"/>
              </a:ext>
            </a:extLst>
          </p:cNvPr>
          <p:cNvSpPr txBox="1"/>
          <p:nvPr/>
        </p:nvSpPr>
        <p:spPr>
          <a:xfrm>
            <a:off x="4193448" y="458183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[8][5]</a:t>
            </a:r>
            <a:endParaRPr lang="ko-KR" altLang="en-US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F80013-17A8-44E8-28E2-27452B04BD22}"/>
              </a:ext>
            </a:extLst>
          </p:cNvPr>
          <p:cNvSpPr txBox="1"/>
          <p:nvPr/>
        </p:nvSpPr>
        <p:spPr>
          <a:xfrm>
            <a:off x="4193448" y="487288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[0][5]</a:t>
            </a:r>
            <a:endParaRPr lang="ko-KR" altLang="en-US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E786F7-6F7A-D25C-446B-D169DC8E2A0C}"/>
              </a:ext>
            </a:extLst>
          </p:cNvPr>
          <p:cNvSpPr txBox="1"/>
          <p:nvPr/>
        </p:nvSpPr>
        <p:spPr>
          <a:xfrm>
            <a:off x="4193448" y="513388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[0][0]</a:t>
            </a:r>
            <a:endParaRPr lang="ko-KR" altLang="en-US" sz="1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745C1A-1754-0389-92E0-42CC7BA50BC0}"/>
              </a:ext>
            </a:extLst>
          </p:cNvPr>
          <p:cNvSpPr txBox="1"/>
          <p:nvPr/>
        </p:nvSpPr>
        <p:spPr>
          <a:xfrm>
            <a:off x="4193448" y="538011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[8][0]</a:t>
            </a:r>
            <a:endParaRPr lang="ko-KR" altLang="en-US" sz="1000" b="1" dirty="0"/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1242E9B8-43F1-05BD-28BD-AFFE8BE17047}"/>
              </a:ext>
            </a:extLst>
          </p:cNvPr>
          <p:cNvSpPr/>
          <p:nvPr/>
        </p:nvSpPr>
        <p:spPr>
          <a:xfrm>
            <a:off x="3964124" y="4385371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079C232A-622C-7E76-3525-DC081E2512CA}"/>
              </a:ext>
            </a:extLst>
          </p:cNvPr>
          <p:cNvSpPr/>
          <p:nvPr/>
        </p:nvSpPr>
        <p:spPr>
          <a:xfrm>
            <a:off x="3964124" y="4695051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CBE5F1CC-DD29-80CD-FD9D-615B445F8623}"/>
              </a:ext>
            </a:extLst>
          </p:cNvPr>
          <p:cNvSpPr/>
          <p:nvPr/>
        </p:nvSpPr>
        <p:spPr>
          <a:xfrm>
            <a:off x="3964124" y="4995453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FFB0AE8A-F064-9B78-4DF9-6FB5CE5E95B2}"/>
              </a:ext>
            </a:extLst>
          </p:cNvPr>
          <p:cNvSpPr/>
          <p:nvPr/>
        </p:nvSpPr>
        <p:spPr>
          <a:xfrm>
            <a:off x="3964124" y="5257206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8529C851-51C9-558F-553E-2140E6B15506}"/>
              </a:ext>
            </a:extLst>
          </p:cNvPr>
          <p:cNvSpPr/>
          <p:nvPr/>
        </p:nvSpPr>
        <p:spPr>
          <a:xfrm>
            <a:off x="3964124" y="5503427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E537DD-FFBE-1E1C-4926-BADEA8FF4296}"/>
              </a:ext>
            </a:extLst>
          </p:cNvPr>
          <p:cNvSpPr txBox="1"/>
          <p:nvPr/>
        </p:nvSpPr>
        <p:spPr>
          <a:xfrm>
            <a:off x="3317573" y="5703881"/>
            <a:ext cx="323560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좌표평면상 좌표를 </a:t>
            </a:r>
            <a:r>
              <a:rPr lang="en-US" altLang="ko-KR" sz="1000" b="1" dirty="0"/>
              <a:t>2</a:t>
            </a:r>
            <a:r>
              <a:rPr lang="ko-KR" altLang="en-US" sz="1000" b="1" dirty="0"/>
              <a:t>차원 리스트의 인덱스로 치환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4F9807-A516-8D3D-1B12-A268F9E69702}"/>
              </a:ext>
            </a:extLst>
          </p:cNvPr>
          <p:cNvSpPr txBox="1"/>
          <p:nvPr/>
        </p:nvSpPr>
        <p:spPr>
          <a:xfrm>
            <a:off x="3490142" y="6000753"/>
            <a:ext cx="194421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b="1" dirty="0"/>
              <a:t>x, y </a:t>
            </a:r>
            <a:r>
              <a:rPr lang="ko-KR" altLang="en-US" sz="1000" b="1" dirty="0"/>
              <a:t>최소값을 </a:t>
            </a:r>
            <a:r>
              <a:rPr lang="ko-KR" altLang="en-US" sz="1000" b="1" dirty="0" err="1"/>
              <a:t>더해줌</a:t>
            </a:r>
            <a:endParaRPr lang="en-US" altLang="ko-KR" sz="1000" b="1" dirty="0"/>
          </a:p>
          <a:p>
            <a:pPr marL="228600" indent="-228600">
              <a:buAutoNum type="arabicPeriod"/>
            </a:pPr>
            <a:r>
              <a:rPr lang="en-US" altLang="ko-KR" sz="1000" b="1" dirty="0"/>
              <a:t>y</a:t>
            </a:r>
            <a:r>
              <a:rPr lang="ko-KR" altLang="en-US" sz="1000" b="1" dirty="0"/>
              <a:t>값 역순으로 치환</a:t>
            </a:r>
            <a:endParaRPr lang="en-US" altLang="ko-KR" sz="1000" b="1" dirty="0"/>
          </a:p>
          <a:p>
            <a:pPr marL="228600" indent="-228600">
              <a:buAutoNum type="arabicPeriod"/>
            </a:pPr>
            <a:r>
              <a:rPr lang="en-US" altLang="ko-KR" sz="1000" b="1" dirty="0"/>
              <a:t>x, y </a:t>
            </a:r>
            <a:r>
              <a:rPr lang="ko-KR" altLang="en-US" sz="1000" b="1" dirty="0"/>
              <a:t>자리 바꾸기</a:t>
            </a: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9B5EF94C-DD4F-D295-BE3F-C11ED64D8C6F}"/>
              </a:ext>
            </a:extLst>
          </p:cNvPr>
          <p:cNvSpPr/>
          <p:nvPr/>
        </p:nvSpPr>
        <p:spPr>
          <a:xfrm>
            <a:off x="4769512" y="4379651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6099C412-E7F6-D902-F108-79205704126A}"/>
              </a:ext>
            </a:extLst>
          </p:cNvPr>
          <p:cNvSpPr/>
          <p:nvPr/>
        </p:nvSpPr>
        <p:spPr>
          <a:xfrm>
            <a:off x="4769512" y="4689331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FE7CD6D3-6065-8918-1389-FECC442C9B25}"/>
              </a:ext>
            </a:extLst>
          </p:cNvPr>
          <p:cNvSpPr/>
          <p:nvPr/>
        </p:nvSpPr>
        <p:spPr>
          <a:xfrm>
            <a:off x="4769512" y="4989733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0E6178C3-4B2F-81D2-CA61-D126566D14F9}"/>
              </a:ext>
            </a:extLst>
          </p:cNvPr>
          <p:cNvSpPr/>
          <p:nvPr/>
        </p:nvSpPr>
        <p:spPr>
          <a:xfrm>
            <a:off x="4769512" y="5251486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00D635BC-7518-1EDB-00C0-734E703D84EB}"/>
              </a:ext>
            </a:extLst>
          </p:cNvPr>
          <p:cNvSpPr/>
          <p:nvPr/>
        </p:nvSpPr>
        <p:spPr>
          <a:xfrm>
            <a:off x="4769512" y="5497707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84CAB4-AF9F-2178-9356-F4A971525D7A}"/>
              </a:ext>
            </a:extLst>
          </p:cNvPr>
          <p:cNvSpPr txBox="1"/>
          <p:nvPr/>
        </p:nvSpPr>
        <p:spPr>
          <a:xfrm>
            <a:off x="5036774" y="429105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[4][0]</a:t>
            </a:r>
            <a:endParaRPr lang="ko-KR" altLang="en-US" sz="1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24FF6D1-4534-6C68-ACB6-625BFEE51944}"/>
              </a:ext>
            </a:extLst>
          </p:cNvPr>
          <p:cNvSpPr txBox="1"/>
          <p:nvPr/>
        </p:nvSpPr>
        <p:spPr>
          <a:xfrm>
            <a:off x="5036774" y="457631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[8][3]</a:t>
            </a:r>
            <a:endParaRPr lang="ko-KR" altLang="en-US" sz="1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250B6A-85DD-24CE-06BC-38E0FAF4888D}"/>
              </a:ext>
            </a:extLst>
          </p:cNvPr>
          <p:cNvSpPr txBox="1"/>
          <p:nvPr/>
        </p:nvSpPr>
        <p:spPr>
          <a:xfrm>
            <a:off x="5036774" y="486737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[0][3]</a:t>
            </a:r>
            <a:endParaRPr lang="ko-KR" altLang="en-US" sz="1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3345CF3-F8CB-A3BB-7569-5CFD8950891A}"/>
              </a:ext>
            </a:extLst>
          </p:cNvPr>
          <p:cNvSpPr txBox="1"/>
          <p:nvPr/>
        </p:nvSpPr>
        <p:spPr>
          <a:xfrm>
            <a:off x="5036774" y="512837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[0][8]</a:t>
            </a:r>
            <a:endParaRPr lang="ko-KR" altLang="en-US" sz="10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9B1951-7513-E047-2778-745A149D2167}"/>
              </a:ext>
            </a:extLst>
          </p:cNvPr>
          <p:cNvSpPr txBox="1"/>
          <p:nvPr/>
        </p:nvSpPr>
        <p:spPr>
          <a:xfrm>
            <a:off x="5036774" y="537459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[8][8]</a:t>
            </a:r>
            <a:endParaRPr lang="ko-KR" altLang="en-US" sz="1000" b="1" dirty="0"/>
          </a:p>
        </p:txBody>
      </p:sp>
      <p:sp>
        <p:nvSpPr>
          <p:cNvPr id="110" name="화살표: 오른쪽 109">
            <a:extLst>
              <a:ext uri="{FF2B5EF4-FFF2-40B4-BE49-F238E27FC236}">
                <a16:creationId xmlns:a16="http://schemas.microsoft.com/office/drawing/2014/main" id="{07E611BF-896D-4A55-D979-4DC1EDDBA5E4}"/>
              </a:ext>
            </a:extLst>
          </p:cNvPr>
          <p:cNvSpPr/>
          <p:nvPr/>
        </p:nvSpPr>
        <p:spPr>
          <a:xfrm>
            <a:off x="5612838" y="4377336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42B948F0-0DBC-2DE5-D8CD-7E4277AB453B}"/>
              </a:ext>
            </a:extLst>
          </p:cNvPr>
          <p:cNvSpPr/>
          <p:nvPr/>
        </p:nvSpPr>
        <p:spPr>
          <a:xfrm>
            <a:off x="5612838" y="4687016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E05D2AF8-8048-CAD4-80F0-62658343A788}"/>
              </a:ext>
            </a:extLst>
          </p:cNvPr>
          <p:cNvSpPr/>
          <p:nvPr/>
        </p:nvSpPr>
        <p:spPr>
          <a:xfrm>
            <a:off x="5612838" y="4987418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CD3B1BCB-6A2C-2B47-7495-73C12CF14D70}"/>
              </a:ext>
            </a:extLst>
          </p:cNvPr>
          <p:cNvSpPr/>
          <p:nvPr/>
        </p:nvSpPr>
        <p:spPr>
          <a:xfrm>
            <a:off x="5612838" y="5249171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C23FA178-BC27-BC64-A83F-C6110D95F553}"/>
              </a:ext>
            </a:extLst>
          </p:cNvPr>
          <p:cNvSpPr/>
          <p:nvPr/>
        </p:nvSpPr>
        <p:spPr>
          <a:xfrm>
            <a:off x="5612838" y="5495392"/>
            <a:ext cx="22932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0FCE40-0313-27DD-6D38-0E90B7EA94C2}"/>
              </a:ext>
            </a:extLst>
          </p:cNvPr>
          <p:cNvSpPr txBox="1"/>
          <p:nvPr/>
        </p:nvSpPr>
        <p:spPr>
          <a:xfrm>
            <a:off x="5880100" y="428873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[0][4]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B6EDB9-99B7-6527-B86E-F3A9DD54D1E0}"/>
              </a:ext>
            </a:extLst>
          </p:cNvPr>
          <p:cNvSpPr txBox="1"/>
          <p:nvPr/>
        </p:nvSpPr>
        <p:spPr>
          <a:xfrm>
            <a:off x="5880100" y="457400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[3][8]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0A00CA-80C4-1340-8FD2-DE5A208BD3DD}"/>
              </a:ext>
            </a:extLst>
          </p:cNvPr>
          <p:cNvSpPr txBox="1"/>
          <p:nvPr/>
        </p:nvSpPr>
        <p:spPr>
          <a:xfrm>
            <a:off x="5880100" y="486505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[3][0]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5BC122-ACE0-40C2-EEDD-575B1E7C0905}"/>
              </a:ext>
            </a:extLst>
          </p:cNvPr>
          <p:cNvSpPr txBox="1"/>
          <p:nvPr/>
        </p:nvSpPr>
        <p:spPr>
          <a:xfrm>
            <a:off x="5880100" y="512606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[8][0]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AA4390C-2EFE-24C6-841E-60D3826DF5F7}"/>
              </a:ext>
            </a:extLst>
          </p:cNvPr>
          <p:cNvSpPr txBox="1"/>
          <p:nvPr/>
        </p:nvSpPr>
        <p:spPr>
          <a:xfrm>
            <a:off x="5880100" y="537228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[8][8]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6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양궁 대회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8181C-55FC-5E69-7361-4D7FB2B4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556792"/>
            <a:ext cx="8053289" cy="29923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09B81A-6343-4462-8F7F-18836B1A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4580678"/>
            <a:ext cx="2394529" cy="22247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D90D6E5-BBF9-C4D4-A136-EFD43FDEE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580677"/>
            <a:ext cx="6536724" cy="125171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D3890C-EBC6-F1DD-865A-1D3AF4E221BC}"/>
              </a:ext>
            </a:extLst>
          </p:cNvPr>
          <p:cNvSpPr/>
          <p:nvPr/>
        </p:nvSpPr>
        <p:spPr>
          <a:xfrm>
            <a:off x="467544" y="3717032"/>
            <a:ext cx="36004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E3917D-6752-676F-625B-D21045449B61}"/>
              </a:ext>
            </a:extLst>
          </p:cNvPr>
          <p:cNvSpPr/>
          <p:nvPr/>
        </p:nvSpPr>
        <p:spPr>
          <a:xfrm>
            <a:off x="6948264" y="4580678"/>
            <a:ext cx="1872208" cy="18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127F2D-5BAA-E0D2-9758-892B260850A0}"/>
              </a:ext>
            </a:extLst>
          </p:cNvPr>
          <p:cNvSpPr/>
          <p:nvPr/>
        </p:nvSpPr>
        <p:spPr>
          <a:xfrm>
            <a:off x="3198042" y="4749140"/>
            <a:ext cx="1950021" cy="18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643A70-9D03-0488-EECD-2571FFAC2C85}"/>
              </a:ext>
            </a:extLst>
          </p:cNvPr>
          <p:cNvSpPr/>
          <p:nvPr/>
        </p:nvSpPr>
        <p:spPr>
          <a:xfrm>
            <a:off x="5436096" y="4762632"/>
            <a:ext cx="3528392" cy="18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4D946E-5790-1A30-2B76-95C29428282F}"/>
              </a:ext>
            </a:extLst>
          </p:cNvPr>
          <p:cNvSpPr/>
          <p:nvPr/>
        </p:nvSpPr>
        <p:spPr>
          <a:xfrm>
            <a:off x="3872185" y="4944586"/>
            <a:ext cx="5164311" cy="18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2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양궁 대회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124D0A-A50C-09BD-B340-6CE755F9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7" y="1628800"/>
            <a:ext cx="8818200" cy="14627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4C704D-03F1-9AF9-2976-0A65D1104F09}"/>
              </a:ext>
            </a:extLst>
          </p:cNvPr>
          <p:cNvSpPr/>
          <p:nvPr/>
        </p:nvSpPr>
        <p:spPr>
          <a:xfrm>
            <a:off x="171250" y="1916832"/>
            <a:ext cx="728107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162AC-6AB4-7B39-A634-E5E3F62E876D}"/>
              </a:ext>
            </a:extLst>
          </p:cNvPr>
          <p:cNvSpPr txBox="1"/>
          <p:nvPr/>
        </p:nvSpPr>
        <p:spPr>
          <a:xfrm>
            <a:off x="171250" y="3645024"/>
            <a:ext cx="8014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라이언이 화살을 쏠 수 있는 모든 경우의 수를 </a:t>
            </a:r>
            <a:r>
              <a:rPr lang="en-US" altLang="ko-KR" dirty="0"/>
              <a:t>BFS</a:t>
            </a:r>
            <a:r>
              <a:rPr lang="ko-KR" altLang="en-US" dirty="0"/>
              <a:t>를 이용하여 저장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b="1" dirty="0"/>
              <a:t>Focus</a:t>
            </a:r>
            <a:r>
              <a:rPr lang="ko-KR" altLang="en-US" sz="1200" b="1" dirty="0"/>
              <a:t>와 </a:t>
            </a:r>
            <a:r>
              <a:rPr lang="en-US" altLang="ko-KR" sz="1200" b="1" dirty="0" err="1"/>
              <a:t>arrow_list</a:t>
            </a:r>
            <a:r>
              <a:rPr lang="ko-KR" altLang="en-US" sz="1200" b="1" dirty="0"/>
              <a:t>를 사용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승리 전략은 </a:t>
            </a:r>
            <a:r>
              <a:rPr lang="ko-KR" altLang="en-US" sz="1200" b="1" dirty="0" err="1"/>
              <a:t>어피치보다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개 더 많이 쏘거나 </a:t>
            </a:r>
            <a:r>
              <a:rPr lang="ko-KR" altLang="en-US" sz="1200" b="1" dirty="0" err="1"/>
              <a:t>어피치가</a:t>
            </a:r>
            <a:r>
              <a:rPr lang="ko-KR" altLang="en-US" sz="1200" b="1" dirty="0"/>
              <a:t> 쏜 과녁에 </a:t>
            </a:r>
            <a:r>
              <a:rPr lang="ko-KR" altLang="en-US" sz="1200" b="1" dirty="0" err="1"/>
              <a:t>안쏘거나</a:t>
            </a:r>
            <a:endParaRPr lang="en-US" altLang="ko-KR" sz="1200" b="1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총 화살 수를 넘지 않는 기준에서 최대 점수차를 내는 상황 저장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계속 </a:t>
            </a:r>
            <a:r>
              <a:rPr lang="ko-KR" altLang="en-US" sz="1200" b="1" dirty="0" err="1"/>
              <a:t>어피치보다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개 더 많이 쏘면 총 화살 개수를 넘을 수 있음 </a:t>
            </a:r>
            <a:r>
              <a:rPr lang="en-US" altLang="ko-KR" sz="1200" b="1" dirty="0"/>
              <a:t>&lt;- </a:t>
            </a:r>
            <a:r>
              <a:rPr lang="ko-KR" altLang="en-US" sz="1200" b="1" dirty="0"/>
              <a:t>중간에 중지시킴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계속 </a:t>
            </a:r>
            <a:r>
              <a:rPr lang="ko-KR" altLang="en-US" sz="1200" b="1" dirty="0" err="1"/>
              <a:t>어피치가</a:t>
            </a:r>
            <a:r>
              <a:rPr lang="ko-KR" altLang="en-US" sz="1200" b="1" dirty="0"/>
              <a:t> 쏜 과녁에 </a:t>
            </a:r>
            <a:r>
              <a:rPr lang="ko-KR" altLang="en-US" sz="1200" b="1" dirty="0" err="1"/>
              <a:t>안쏘면</a:t>
            </a:r>
            <a:r>
              <a:rPr lang="ko-KR" altLang="en-US" sz="1200" b="1" dirty="0"/>
              <a:t> 화살을 하나도 안 쏠 수 있으니 </a:t>
            </a:r>
            <a:r>
              <a:rPr lang="en-US" altLang="ko-KR" sz="1200" b="1" dirty="0"/>
              <a:t>focus == 10</a:t>
            </a:r>
            <a:r>
              <a:rPr lang="ko-KR" altLang="en-US" sz="1200" b="1" dirty="0"/>
              <a:t>이면 남은 화살을 전부 마지막 과녁에 쏨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총 화살 수만큼 쐈다면 점수를 계산 </a:t>
            </a:r>
            <a:endParaRPr lang="en-US" altLang="ko-KR" sz="1200" b="1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화살을 다 쐈다면 점수차를 계산하여 반환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이길 수 없으면 </a:t>
            </a:r>
            <a:r>
              <a:rPr lang="en-US" altLang="ko-KR" sz="1200" b="1" dirty="0"/>
              <a:t>-1 </a:t>
            </a:r>
            <a:r>
              <a:rPr lang="ko-KR" altLang="en-US" sz="1200" b="1" dirty="0"/>
              <a:t>반환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이기는 경우가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개면 그거 반환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이기는 경우가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 이상이면 가장 낮은 점수 </a:t>
            </a:r>
            <a:r>
              <a:rPr lang="ko-KR" altLang="en-US" sz="1200" b="1" dirty="0" err="1"/>
              <a:t>맞춘거</a:t>
            </a:r>
            <a:r>
              <a:rPr lang="ko-KR" altLang="en-US" sz="1200" b="1" dirty="0"/>
              <a:t> 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AF384D-8CF9-0AD4-34F7-3BAC87A0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63" y="3091506"/>
            <a:ext cx="7016825" cy="5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7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양궁 대회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162AC-6AB4-7B39-A634-E5E3F62E876D}"/>
              </a:ext>
            </a:extLst>
          </p:cNvPr>
          <p:cNvSpPr txBox="1"/>
          <p:nvPr/>
        </p:nvSpPr>
        <p:spPr>
          <a:xfrm>
            <a:off x="179512" y="1700808"/>
            <a:ext cx="80145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라이언이 화살을 쏠 수 있는 모든 경우의 수를 </a:t>
            </a:r>
            <a:r>
              <a:rPr lang="en-US" altLang="ko-KR" dirty="0"/>
              <a:t>BFS</a:t>
            </a:r>
            <a:r>
              <a:rPr lang="ko-KR" altLang="en-US" dirty="0"/>
              <a:t>를 이용하여 저장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b="1" dirty="0"/>
              <a:t>Focus</a:t>
            </a:r>
            <a:r>
              <a:rPr lang="ko-KR" altLang="en-US" sz="1200" b="1" dirty="0"/>
              <a:t>와 </a:t>
            </a:r>
            <a:r>
              <a:rPr lang="en-US" altLang="ko-KR" sz="1200" b="1" dirty="0" err="1"/>
              <a:t>arrow_list</a:t>
            </a:r>
            <a:r>
              <a:rPr lang="ko-KR" altLang="en-US" sz="1200" b="1" dirty="0"/>
              <a:t>를 사용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승리 전략은 </a:t>
            </a:r>
            <a:r>
              <a:rPr lang="ko-KR" altLang="en-US" sz="1200" b="1" dirty="0" err="1"/>
              <a:t>어피치보다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개 더 많이 쏘거나 </a:t>
            </a:r>
            <a:r>
              <a:rPr lang="ko-KR" altLang="en-US" sz="1200" b="1" dirty="0" err="1"/>
              <a:t>어피치가</a:t>
            </a:r>
            <a:r>
              <a:rPr lang="ko-KR" altLang="en-US" sz="1200" b="1" dirty="0"/>
              <a:t> 쏜 과녁에 </a:t>
            </a:r>
            <a:r>
              <a:rPr lang="ko-KR" altLang="en-US" sz="1200" b="1" dirty="0" err="1"/>
              <a:t>안쏘거나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총 화살 수를 넘지 않는 기준에서 최대 점수차를 내는 상황 저장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계속 </a:t>
            </a:r>
            <a:r>
              <a:rPr lang="ko-KR" altLang="en-US" sz="1200" b="1" dirty="0" err="1"/>
              <a:t>어피치보다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개 더 많이 쏘면 총 화살 개수를 넘을 수 있음 </a:t>
            </a:r>
            <a:r>
              <a:rPr lang="en-US" altLang="ko-KR" sz="1200" b="1" dirty="0"/>
              <a:t>&lt;- </a:t>
            </a:r>
            <a:r>
              <a:rPr lang="ko-KR" altLang="en-US" sz="1200" b="1" dirty="0"/>
              <a:t>중간에 중지시킴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계속 </a:t>
            </a:r>
            <a:r>
              <a:rPr lang="ko-KR" altLang="en-US" sz="1200" b="1" dirty="0" err="1"/>
              <a:t>어피치가</a:t>
            </a:r>
            <a:r>
              <a:rPr lang="ko-KR" altLang="en-US" sz="1200" b="1" dirty="0"/>
              <a:t> 쏜 과녁에 </a:t>
            </a:r>
            <a:r>
              <a:rPr lang="ko-KR" altLang="en-US" sz="1200" b="1" dirty="0" err="1"/>
              <a:t>안쏘면</a:t>
            </a:r>
            <a:r>
              <a:rPr lang="ko-KR" altLang="en-US" sz="1200" b="1" dirty="0"/>
              <a:t> 화살을 하나도 안 쏠 수 있으니 </a:t>
            </a:r>
            <a:r>
              <a:rPr lang="en-US" altLang="ko-KR" sz="1200" b="1" dirty="0"/>
              <a:t>focus == 10</a:t>
            </a:r>
            <a:r>
              <a:rPr lang="ko-KR" altLang="en-US" sz="1200" b="1" dirty="0"/>
              <a:t>이면 남은 화살을 전부 마지막 과녁에 쏨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총 화살 수만큼 쐈다면 점수를 계산 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6F801-5643-E61B-E5DC-02C1000F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4629388" cy="2159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1AD9AA-92F1-8DCC-82FC-286BFF23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69210"/>
            <a:ext cx="3597117" cy="389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7D8596-5F13-B118-C759-C3F95B080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149080"/>
            <a:ext cx="3366351" cy="7486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25DF61-A609-2256-F763-BE40DDD0F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4244173"/>
            <a:ext cx="3717660" cy="24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3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문제 풀이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/>
              <a:t>양궁 대회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162AC-6AB4-7B39-A634-E5E3F62E876D}"/>
              </a:ext>
            </a:extLst>
          </p:cNvPr>
          <p:cNvSpPr txBox="1"/>
          <p:nvPr/>
        </p:nvSpPr>
        <p:spPr>
          <a:xfrm>
            <a:off x="179512" y="1700808"/>
            <a:ext cx="8014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화살을 다 쐈다면 점수차를 계산하여 반환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이길 수 없으면 </a:t>
            </a:r>
            <a:r>
              <a:rPr lang="en-US" altLang="ko-KR" sz="1200" b="1" dirty="0"/>
              <a:t>-1 </a:t>
            </a:r>
            <a:r>
              <a:rPr lang="ko-KR" altLang="en-US" sz="1200" b="1" dirty="0"/>
              <a:t>반환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이기는 경우가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개면 그거 반환</a:t>
            </a:r>
            <a:endParaRPr lang="en-US" altLang="ko-KR" sz="1200" b="1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b="1" dirty="0"/>
              <a:t>이기는 경우가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 이상이면 가장 낮은 점수 </a:t>
            </a:r>
            <a:r>
              <a:rPr lang="ko-KR" altLang="en-US" sz="1200" b="1" dirty="0" err="1"/>
              <a:t>맞춘거</a:t>
            </a:r>
            <a:r>
              <a:rPr lang="ko-KR" altLang="en-US" sz="1200" b="1" dirty="0"/>
              <a:t> 반환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9EE3FE-1DC1-C3D6-3C56-E5F3C50F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08804"/>
            <a:ext cx="3010055" cy="20257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BA61F9-D333-9423-5D21-40473B6227CE}"/>
              </a:ext>
            </a:extLst>
          </p:cNvPr>
          <p:cNvSpPr/>
          <p:nvPr/>
        </p:nvSpPr>
        <p:spPr>
          <a:xfrm>
            <a:off x="1331640" y="4581128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09E9D0-933D-629D-DEDF-AC2C040DC80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95736" y="4797152"/>
            <a:ext cx="442866" cy="159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7928A9-14A9-B5D3-4967-EF6DABE07145}"/>
              </a:ext>
            </a:extLst>
          </p:cNvPr>
          <p:cNvSpPr txBox="1"/>
          <p:nvPr/>
        </p:nvSpPr>
        <p:spPr>
          <a:xfrm>
            <a:off x="1090430" y="4957137"/>
            <a:ext cx="30963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높은 점수 과녁 </a:t>
            </a:r>
            <a:r>
              <a:rPr lang="ko-KR" altLang="en-US" sz="1000" b="1" dirty="0" err="1"/>
              <a:t>부터</a:t>
            </a:r>
            <a:r>
              <a:rPr lang="ko-KR" altLang="en-US" sz="1000" b="1" dirty="0"/>
              <a:t> 탐색했기 때문에 가장 마지막에 있는 요소가 가장 낮은 </a:t>
            </a:r>
            <a:r>
              <a:rPr lang="ko-KR" altLang="en-US" sz="1000" b="1" dirty="0" err="1"/>
              <a:t>과녁을</a:t>
            </a:r>
            <a:r>
              <a:rPr lang="ko-KR" altLang="en-US" sz="1000" b="1" dirty="0"/>
              <a:t> 쏜 것</a:t>
            </a:r>
          </a:p>
        </p:txBody>
      </p:sp>
    </p:spTree>
    <p:extLst>
      <p:ext uri="{BB962C8B-B14F-4D97-AF65-F5344CB8AC3E}">
        <p14:creationId xmlns:p14="http://schemas.microsoft.com/office/powerpoint/2010/main" val="238193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19295</TotalTime>
  <Words>492</Words>
  <Application>Microsoft Office PowerPoint</Application>
  <PresentationFormat>화면 슬라이드 쇼(4:3)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알고리즘 문제 풀이</vt:lpstr>
      <vt:lpstr>알고리즘 문제 풀이</vt:lpstr>
      <vt:lpstr>알고리즘 문제 풀이</vt:lpstr>
      <vt:lpstr>알고리즘 문제 풀이</vt:lpstr>
      <vt:lpstr>알고리즘 문제 풀이</vt:lpstr>
      <vt:lpstr>알고리즘 문제 풀이</vt:lpstr>
      <vt:lpstr>알고리즘 문제 풀이</vt:lpstr>
      <vt:lpstr>알고리즘 문제 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김대겸</cp:lastModifiedBy>
  <cp:revision>365</cp:revision>
  <cp:lastPrinted>2021-01-04T12:54:21Z</cp:lastPrinted>
  <dcterms:created xsi:type="dcterms:W3CDTF">2018-05-28T08:04:44Z</dcterms:created>
  <dcterms:modified xsi:type="dcterms:W3CDTF">2023-01-26T10:49:42Z</dcterms:modified>
</cp:coreProperties>
</file>