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9" r:id="rId3"/>
    <p:sldId id="258" r:id="rId4"/>
    <p:sldId id="257" r:id="rId5"/>
    <p:sldId id="260" r:id="rId6"/>
    <p:sldId id="262" r:id="rId7"/>
    <p:sldId id="269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9DB82-6B87-439D-82DA-DCEE14F15578}" v="2640" dt="2023-01-19T07:57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75" y="5085184"/>
            <a:ext cx="5856651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009195" y="4232741"/>
            <a:ext cx="217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18" y="6336865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020372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43338" y="836712"/>
            <a:ext cx="9020372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12192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629853"/>
            <a:ext cx="103632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알고리즘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09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카펫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해결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아이디어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DDCCE-9EC4-6C8B-F38B-A8CAFEB3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66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Brown</a:t>
            </a:r>
            <a:r>
              <a:rPr lang="ko-KR" altLang="en-US" sz="2400" dirty="0">
                <a:ea typeface="+mn-lt"/>
                <a:cs typeface="+mn-lt"/>
              </a:rPr>
              <a:t>의</a:t>
            </a:r>
            <a:r>
              <a:rPr lang="en-US" altLang="ko-KR" sz="2400" dirty="0">
                <a:ea typeface="+mn-lt"/>
                <a:cs typeface="+mn-lt"/>
              </a:rPr>
              <a:t> 개</a:t>
            </a:r>
            <a:r>
              <a:rPr lang="ko-KR" altLang="en-US" sz="2400" dirty="0">
                <a:ea typeface="+mn-lt"/>
                <a:cs typeface="+mn-lt"/>
              </a:rPr>
              <a:t>수는</a:t>
            </a:r>
            <a:r>
              <a:rPr lang="en-US" sz="2400" dirty="0">
                <a:ea typeface="+mn-lt"/>
                <a:cs typeface="+mn-lt"/>
              </a:rPr>
              <a:t> Yellow</a:t>
            </a:r>
            <a:r>
              <a:rPr lang="ko-KR" altLang="en-US" sz="2400" dirty="0">
                <a:ea typeface="+mn-lt"/>
                <a:cs typeface="+mn-lt"/>
              </a:rPr>
              <a:t>의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ko-KR" altLang="en-US" sz="2400" dirty="0">
                <a:ea typeface="+mn-lt"/>
                <a:cs typeface="+mn-lt"/>
              </a:rPr>
              <a:t>행</a:t>
            </a:r>
            <a:r>
              <a:rPr lang="en-US" sz="2400" dirty="0">
                <a:ea typeface="+mn-lt"/>
                <a:cs typeface="+mn-lt"/>
              </a:rPr>
              <a:t>+</a:t>
            </a:r>
            <a:r>
              <a:rPr lang="ko-KR" altLang="en-US" sz="2400" dirty="0">
                <a:ea typeface="+mn-lt"/>
                <a:cs typeface="+mn-lt"/>
              </a:rPr>
              <a:t>열</a:t>
            </a:r>
            <a:r>
              <a:rPr lang="en-US" sz="2400" dirty="0">
                <a:ea typeface="+mn-lt"/>
                <a:cs typeface="+mn-lt"/>
              </a:rPr>
              <a:t>) * 2 + 4 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맑은 고딕"/>
              </a:rPr>
              <a:t>-&gt; yellow </a:t>
            </a:r>
            <a:r>
              <a:rPr lang="ko-KR" altLang="en-US" sz="2400" dirty="0" err="1">
                <a:ea typeface="맑은 고딕"/>
              </a:rPr>
              <a:t>를</a:t>
            </a:r>
            <a:r>
              <a:rPr lang="en-US" sz="2400" dirty="0">
                <a:ea typeface="맑은 고딕"/>
              </a:rPr>
              <a:t> Brown</a:t>
            </a:r>
            <a:r>
              <a:rPr lang="ko-KR" altLang="en-US" sz="2400" dirty="0">
                <a:ea typeface="맑은 고딕"/>
              </a:rPr>
              <a:t>이</a:t>
            </a:r>
            <a:r>
              <a:rPr lang="en-US" altLang="ko-KR" sz="2400" dirty="0">
                <a:ea typeface="맑은 고딕"/>
              </a:rPr>
              <a:t> </a:t>
            </a:r>
            <a:r>
              <a:rPr lang="ko-KR" altLang="en-US" sz="2400" dirty="0">
                <a:ea typeface="맑은 고딕"/>
              </a:rPr>
              <a:t>감싸고 있는</a:t>
            </a:r>
            <a:r>
              <a:rPr lang="en-US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구조라는 것을 이용 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 err="1">
                <a:ea typeface="맑은 고딕"/>
              </a:rPr>
              <a:t>yellow</a:t>
            </a:r>
            <a:r>
              <a:rPr lang="ko-KR" altLang="en-US" sz="2400" dirty="0">
                <a:ea typeface="맑은 고딕"/>
              </a:rPr>
              <a:t> = </a:t>
            </a:r>
            <a:r>
              <a:rPr lang="ko-KR" sz="2400" dirty="0" err="1">
                <a:latin typeface="Malgun Gothic"/>
                <a:ea typeface="Malgun Gothic"/>
              </a:rPr>
              <a:t>y_w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>
                <a:latin typeface="맑은 고딕"/>
                <a:ea typeface="맑은 고딕"/>
              </a:rPr>
              <a:t>* </a:t>
            </a:r>
            <a:r>
              <a:rPr lang="ko-KR" sz="2400" dirty="0" err="1">
                <a:latin typeface="Malgun Gothic"/>
                <a:ea typeface="Malgun Gothic"/>
              </a:rPr>
              <a:t>y_h</a:t>
            </a:r>
            <a:r>
              <a:rPr lang="ko-KR" altLang="en-US" sz="2400" dirty="0">
                <a:ea typeface="맑은 고딕"/>
              </a:rPr>
              <a:t> 라는 가정 하에 </a:t>
            </a:r>
            <a:r>
              <a:rPr lang="ko-KR" altLang="en-US" sz="2400" dirty="0" err="1">
                <a:ea typeface="맑은 고딕"/>
              </a:rPr>
              <a:t>y_w</a:t>
            </a:r>
            <a:r>
              <a:rPr lang="ko-KR" altLang="en-US" sz="2400" dirty="0">
                <a:ea typeface="맑은 고딕"/>
              </a:rPr>
              <a:t> + 2 = </a:t>
            </a:r>
            <a:r>
              <a:rPr lang="ko-KR" altLang="en-US" sz="2400" dirty="0" err="1">
                <a:ea typeface="맑은 고딕"/>
              </a:rPr>
              <a:t>b_w</a:t>
            </a:r>
            <a:r>
              <a:rPr lang="ko-KR" altLang="en-US" sz="2400" dirty="0">
                <a:ea typeface="맑은 고딕"/>
              </a:rPr>
              <a:t>, </a:t>
            </a:r>
            <a:r>
              <a:rPr lang="ko-KR" altLang="en-US" sz="2400" dirty="0" err="1">
                <a:ea typeface="맑은 고딕"/>
              </a:rPr>
              <a:t>y_h</a:t>
            </a:r>
            <a:r>
              <a:rPr lang="ko-KR" altLang="en-US" sz="2400" dirty="0">
                <a:ea typeface="맑은 고딕"/>
              </a:rPr>
              <a:t> + 2 = </a:t>
            </a:r>
            <a:r>
              <a:rPr lang="ko-KR" altLang="en-US" sz="2400" dirty="0" err="1">
                <a:ea typeface="맑은 고딕"/>
              </a:rPr>
              <a:t>b_h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>
                <a:ea typeface="맑은 고딕"/>
              </a:rPr>
              <a:t>가 성립 이를 이용하면 (a+2)x2 + (b+2)x2 – 4 = </a:t>
            </a:r>
            <a:r>
              <a:rPr lang="ko-KR" altLang="en-US" sz="2400" dirty="0" err="1">
                <a:ea typeface="맑은 고딕"/>
              </a:rPr>
              <a:t>brown</a:t>
            </a:r>
            <a:r>
              <a:rPr lang="ko-KR" altLang="en-US" sz="2400" dirty="0">
                <a:ea typeface="맑은 고딕"/>
              </a:rPr>
              <a:t> 이 성립</a:t>
            </a:r>
          </a:p>
          <a:p>
            <a:endParaRPr lang="ko-KR" altLang="en-US" sz="2400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120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카펫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설명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601C748-25F8-DFF6-8652-CD23A30A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24" y="2060435"/>
            <a:ext cx="4658845" cy="29689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8D17-4813-327F-49DE-9C237F7899B7}"/>
              </a:ext>
            </a:extLst>
          </p:cNvPr>
          <p:cNvSpPr txBox="1"/>
          <p:nvPr/>
        </p:nvSpPr>
        <p:spPr>
          <a:xfrm>
            <a:off x="5916705" y="2079811"/>
            <a:ext cx="55581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정답을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 할 </a:t>
            </a:r>
            <a:r>
              <a:rPr lang="en-US" altLang="ko-KR" dirty="0" err="1">
                <a:ea typeface="맑은 고딕"/>
              </a:rPr>
              <a:t>배열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생성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갈색과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노란색을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전부합친</a:t>
            </a:r>
            <a:r>
              <a:rPr lang="en-US" altLang="ko-KR" dirty="0">
                <a:ea typeface="맑은 고딕"/>
              </a:rPr>
              <a:t> total </a:t>
            </a:r>
            <a:r>
              <a:rPr lang="en-US" altLang="ko-KR" dirty="0" err="1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생성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1~total </a:t>
            </a:r>
            <a:r>
              <a:rPr lang="en-US" altLang="ko-KR" dirty="0" err="1">
                <a:ea typeface="맑은 고딕"/>
              </a:rPr>
              <a:t>까지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반복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진행</a:t>
            </a:r>
            <a:r>
              <a:rPr lang="en-US" altLang="ko-KR" dirty="0">
                <a:ea typeface="맑은 고딕"/>
              </a:rPr>
              <a:t>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 x b = total </a:t>
            </a:r>
            <a:r>
              <a:rPr lang="en-US" altLang="ko-KR" dirty="0" err="1">
                <a:ea typeface="맑은 고딕"/>
              </a:rPr>
              <a:t>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바꿔서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각각의</a:t>
            </a:r>
            <a:r>
              <a:rPr lang="en-US" altLang="ko-KR" dirty="0">
                <a:ea typeface="맑은 고딕"/>
              </a:rPr>
              <a:t> b 당 </a:t>
            </a:r>
            <a:r>
              <a:rPr lang="en-US" altLang="ko-KR" dirty="0" err="1">
                <a:ea typeface="맑은 고딕"/>
              </a:rPr>
              <a:t>a의</a:t>
            </a:r>
            <a:r>
              <a:rPr lang="en-US" altLang="ko-KR" dirty="0">
                <a:ea typeface="맑은 고딕"/>
              </a:rPr>
              <a:t> 값 </a:t>
            </a:r>
            <a:r>
              <a:rPr lang="en-US" altLang="ko-KR" dirty="0" err="1">
                <a:ea typeface="맑은 고딕"/>
              </a:rPr>
              <a:t>구함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조건인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가로</a:t>
            </a:r>
            <a:r>
              <a:rPr lang="en-US" altLang="ko-KR" dirty="0">
                <a:ea typeface="맑은 고딕"/>
              </a:rPr>
              <a:t> &gt; </a:t>
            </a:r>
            <a:r>
              <a:rPr lang="en-US" altLang="ko-KR" dirty="0" err="1">
                <a:ea typeface="맑은 고딕"/>
              </a:rPr>
              <a:t>세로</a:t>
            </a:r>
            <a:r>
              <a:rPr lang="en-US" altLang="ko-KR" dirty="0">
                <a:ea typeface="맑은 고딕"/>
              </a:rPr>
              <a:t> 를 </a:t>
            </a:r>
            <a:r>
              <a:rPr lang="en-US" altLang="ko-KR" dirty="0" err="1">
                <a:ea typeface="맑은 고딕"/>
              </a:rPr>
              <a:t>거친</a:t>
            </a:r>
            <a:r>
              <a:rPr lang="en-US" altLang="ko-KR" dirty="0">
                <a:ea typeface="맑은 고딕"/>
              </a:rPr>
              <a:t> 뒤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가로x2 + 세로x2 = brown + 4를 </a:t>
            </a:r>
            <a:r>
              <a:rPr lang="en-US" altLang="ko-KR" dirty="0" err="1">
                <a:ea typeface="맑은 고딕"/>
              </a:rPr>
              <a:t>만족할</a:t>
            </a:r>
            <a:r>
              <a:rPr lang="en-US" altLang="ko-KR" dirty="0">
                <a:ea typeface="맑은 고딕"/>
              </a:rPr>
              <a:t> 시 값 </a:t>
            </a:r>
            <a:r>
              <a:rPr lang="en-US" altLang="ko-KR" dirty="0" err="1">
                <a:ea typeface="맑은 고딕"/>
              </a:rPr>
              <a:t>리턴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955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다른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사람의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D6E5-9DB4-E13D-96B4-34EAED39648D}"/>
              </a:ext>
            </a:extLst>
          </p:cNvPr>
          <p:cNvSpPr txBox="1"/>
          <p:nvPr/>
        </p:nvSpPr>
        <p:spPr>
          <a:xfrm>
            <a:off x="4930588" y="2303929"/>
            <a:ext cx="568362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위 </a:t>
            </a:r>
            <a:r>
              <a:rPr lang="en-US" altLang="ko-KR" dirty="0" err="1">
                <a:ea typeface="맑은 고딕"/>
              </a:rPr>
              <a:t>방법과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비슷한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풀이법</a:t>
            </a:r>
            <a:r>
              <a:rPr lang="en-US" altLang="ko-KR" dirty="0">
                <a:ea typeface="맑은 고딕"/>
              </a:rPr>
              <a:t>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Brown에서</a:t>
            </a:r>
            <a:r>
              <a:rPr lang="en-US" altLang="ko-KR" dirty="0">
                <a:ea typeface="맑은 고딕"/>
              </a:rPr>
              <a:t> 각 </a:t>
            </a:r>
            <a:r>
              <a:rPr lang="en-US" altLang="ko-KR" dirty="0" err="1">
                <a:ea typeface="맑은 고딕"/>
              </a:rPr>
              <a:t>교차점</a:t>
            </a:r>
            <a:r>
              <a:rPr lang="en-US" altLang="ko-KR" dirty="0">
                <a:ea typeface="맑은 고딕"/>
              </a:rPr>
              <a:t> 4를 </a:t>
            </a:r>
            <a:r>
              <a:rPr lang="en-US" altLang="ko-KR" dirty="0" err="1">
                <a:ea typeface="맑은 고딕"/>
              </a:rPr>
              <a:t>빼준뒤</a:t>
            </a:r>
            <a:r>
              <a:rPr lang="en-US" altLang="ko-KR" dirty="0">
                <a:ea typeface="맑은 고딕"/>
              </a:rPr>
              <a:t> 2로 </a:t>
            </a:r>
            <a:r>
              <a:rPr lang="en-US" altLang="ko-KR" dirty="0" err="1">
                <a:ea typeface="맑은 고딕"/>
              </a:rPr>
              <a:t>나눈몫을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취함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조건문을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돌려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x,y에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노란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타일의</a:t>
            </a:r>
            <a:r>
              <a:rPr lang="en-US" altLang="ko-KR" dirty="0">
                <a:ea typeface="맑은 고딕"/>
              </a:rPr>
              <a:t> I , n-I (</a:t>
            </a:r>
            <a:r>
              <a:rPr lang="en-US" altLang="ko-KR" dirty="0" err="1">
                <a:ea typeface="맑은 고딕"/>
              </a:rPr>
              <a:t>세로</a:t>
            </a:r>
            <a:r>
              <a:rPr lang="en-US" altLang="ko-KR" dirty="0">
                <a:ea typeface="맑은 고딕"/>
              </a:rPr>
              <a:t>, </a:t>
            </a:r>
            <a:r>
              <a:rPr lang="en-US" dirty="0" err="1">
                <a:latin typeface="Malgun Gothic"/>
                <a:ea typeface="Malgun Gothic"/>
              </a:rPr>
              <a:t>가로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r>
              <a:rPr lang="en-US" altLang="ko-KR" dirty="0">
                <a:ea typeface="맑은 고딕"/>
              </a:rPr>
              <a:t>를 </a:t>
            </a:r>
            <a:r>
              <a:rPr lang="en-US" altLang="ko-KR" dirty="0" err="1">
                <a:ea typeface="맑은 고딕"/>
              </a:rPr>
              <a:t>저장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X * Y == yellow 를 </a:t>
            </a:r>
            <a:r>
              <a:rPr lang="en-US" altLang="ko-KR" dirty="0" err="1">
                <a:ea typeface="맑은 고딕"/>
              </a:rPr>
              <a:t>성립한다면</a:t>
            </a:r>
            <a:r>
              <a:rPr lang="en-US" altLang="ko-KR" dirty="0">
                <a:ea typeface="맑은 고딕"/>
              </a:rPr>
              <a:t> [</a:t>
            </a:r>
            <a:r>
              <a:rPr lang="en-US" altLang="ko-KR" dirty="0" err="1">
                <a:ea typeface="맑은 고딕"/>
              </a:rPr>
              <a:t>y,x</a:t>
            </a:r>
            <a:r>
              <a:rPr lang="en-US" altLang="ko-KR" dirty="0">
                <a:ea typeface="맑은 고딕"/>
              </a:rPr>
              <a:t>] </a:t>
            </a:r>
            <a:r>
              <a:rPr lang="en-US" altLang="ko-KR" dirty="0" err="1">
                <a:ea typeface="맑은 고딕"/>
              </a:rPr>
              <a:t>반환</a:t>
            </a:r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                               (</a:t>
            </a:r>
            <a:r>
              <a:rPr lang="en-US" altLang="ko-KR" dirty="0" err="1">
                <a:ea typeface="맑은 고딕"/>
              </a:rPr>
              <a:t>가로</a:t>
            </a:r>
            <a:r>
              <a:rPr lang="en-US" altLang="ko-KR" dirty="0">
                <a:ea typeface="맑은 고딕"/>
              </a:rPr>
              <a:t> &gt; </a:t>
            </a:r>
            <a:r>
              <a:rPr lang="en-US" altLang="ko-KR" dirty="0" err="1">
                <a:ea typeface="맑은 고딕"/>
              </a:rPr>
              <a:t>세로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조건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</a:t>
            </a:r>
            <a:r>
              <a:rPr lang="en-US" altLang="ko-KR" dirty="0">
                <a:ea typeface="맑은 고딕"/>
              </a:rPr>
              <a:t>)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312B7AAA-A598-7C80-CAF7-8FF643DE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69" y="2300802"/>
            <a:ext cx="3951754" cy="1887630"/>
          </a:xfrm>
        </p:spPr>
      </p:pic>
    </p:spTree>
    <p:extLst>
      <p:ext uri="{BB962C8B-B14F-4D97-AF65-F5344CB8AC3E}">
        <p14:creationId xmlns:p14="http://schemas.microsoft.com/office/powerpoint/2010/main" val="40887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숫자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401970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D2386A0-E587-0EAF-6CDF-2F685074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89" y="3014338"/>
            <a:ext cx="7019925" cy="356235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설명 </a:t>
            </a:r>
            <a:endParaRPr lang="en-US" altLang="en-US" dirty="0">
              <a:ea typeface="맑은 고딕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0E8EC68-B7EB-19DA-FB44-B51B9FE3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211" y="4801161"/>
            <a:ext cx="1466850" cy="1200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93221-5373-D846-7E30-49143458E28D}"/>
              </a:ext>
            </a:extLst>
          </p:cNvPr>
          <p:cNvSpPr txBox="1"/>
          <p:nvPr/>
        </p:nvSpPr>
        <p:spPr>
          <a:xfrm>
            <a:off x="394447" y="1909481"/>
            <a:ext cx="11259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특정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자연수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입력받으면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연속된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자연수로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표현하는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수를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반환</a:t>
            </a:r>
            <a:r>
              <a:rPr lang="en-US" altLang="ko-KR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665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해결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아이디어</a:t>
            </a:r>
            <a:r>
              <a:rPr lang="en-US" altLang="en-US" dirty="0">
                <a:ea typeface="맑은 고딕"/>
              </a:rPr>
              <a:t> 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A8E61-E84E-E958-E135-53923411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2400" dirty="0">
              <a:latin typeface="Consolas"/>
              <a:ea typeface="맑은 고딕"/>
            </a:endParaRPr>
          </a:p>
          <a:p>
            <a:pPr marL="0" indent="0">
              <a:buNone/>
            </a:pPr>
            <a:r>
              <a:rPr lang="ko-KR" sz="2400" dirty="0">
                <a:latin typeface="Consolas"/>
                <a:ea typeface="맑은 고딕"/>
              </a:rPr>
              <a:t>완전 탐색 </a:t>
            </a:r>
            <a:r>
              <a:rPr lang="en-US" altLang="ko-KR" sz="2400" dirty="0">
                <a:latin typeface="Consolas"/>
                <a:ea typeface="맑은 고딕"/>
              </a:rPr>
              <a:t>:</a:t>
            </a:r>
            <a:r>
              <a:rPr lang="ko-KR" altLang="en-US" sz="2400" dirty="0">
                <a:latin typeface="Consolas"/>
                <a:ea typeface="맑은 고딕"/>
              </a:rPr>
              <a:t> </a:t>
            </a:r>
            <a:r>
              <a:rPr lang="ko-KR" sz="2400" dirty="0">
                <a:latin typeface="Consolas"/>
                <a:ea typeface="맑은 고딕"/>
              </a:rPr>
              <a:t>1</a:t>
            </a:r>
            <a:r>
              <a:rPr lang="ko-KR" sz="2400" dirty="0">
                <a:ea typeface="+mn-lt"/>
                <a:cs typeface="+mn-lt"/>
              </a:rPr>
              <a:t>~</a:t>
            </a:r>
            <a:r>
              <a:rPr lang="ko-KR" sz="2400" dirty="0">
                <a:latin typeface="Consolas"/>
                <a:ea typeface="맑은 고딕"/>
              </a:rPr>
              <a:t>n</a:t>
            </a:r>
            <a:r>
              <a:rPr lang="ko-KR" sz="2400" dirty="0">
                <a:ea typeface="+mn-lt"/>
                <a:cs typeface="+mn-lt"/>
              </a:rPr>
              <a:t>의 숫자부터 시작해 연속된 숫자를 </a:t>
            </a:r>
            <a:r>
              <a:rPr lang="ko-KR" sz="2400" dirty="0" err="1">
                <a:latin typeface="Consolas"/>
                <a:ea typeface="맑은 고딕"/>
              </a:rPr>
              <a:t>sum</a:t>
            </a:r>
            <a:r>
              <a:rPr lang="ko-KR" sz="2400" dirty="0" err="1">
                <a:ea typeface="+mn-lt"/>
                <a:cs typeface="+mn-lt"/>
              </a:rPr>
              <a:t>에</a:t>
            </a:r>
            <a:r>
              <a:rPr lang="ko-KR" sz="2400" dirty="0">
                <a:ea typeface="+mn-lt"/>
                <a:cs typeface="+mn-lt"/>
              </a:rPr>
              <a:t> 더해준다 </a:t>
            </a:r>
            <a:endParaRPr lang="en-US" altLang="ko-KR">
              <a:latin typeface="맑은 고딕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sz="2400" dirty="0" err="1">
                <a:latin typeface="Consolas"/>
                <a:ea typeface="맑은 고딕"/>
              </a:rPr>
              <a:t>sum</a:t>
            </a:r>
            <a:r>
              <a:rPr lang="ko-KR" sz="2400" dirty="0" err="1">
                <a:ea typeface="+mn-lt"/>
                <a:cs typeface="+mn-lt"/>
              </a:rPr>
              <a:t>이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latin typeface="Consolas"/>
                <a:ea typeface="맑은 고딕"/>
              </a:rPr>
              <a:t>n</a:t>
            </a:r>
            <a:r>
              <a:rPr lang="ko-KR" sz="2400" dirty="0" err="1">
                <a:ea typeface="+mn-lt"/>
                <a:cs typeface="+mn-lt"/>
              </a:rPr>
              <a:t>이</a:t>
            </a:r>
            <a:r>
              <a:rPr lang="ko-KR" sz="2400" dirty="0">
                <a:ea typeface="+mn-lt"/>
                <a:cs typeface="+mn-lt"/>
              </a:rPr>
              <a:t> 되면 </a:t>
            </a:r>
            <a:r>
              <a:rPr lang="ko-KR" sz="2400" dirty="0" err="1">
                <a:latin typeface="Consolas"/>
                <a:ea typeface="맑은 고딕"/>
              </a:rPr>
              <a:t>answer</a:t>
            </a:r>
            <a:r>
              <a:rPr lang="ko-KR" sz="2400" dirty="0" err="1">
                <a:ea typeface="+mn-lt"/>
                <a:cs typeface="+mn-lt"/>
              </a:rPr>
              <a:t>를</a:t>
            </a:r>
            <a:r>
              <a:rPr lang="ko-KR" sz="2400" dirty="0">
                <a:ea typeface="+mn-lt"/>
                <a:cs typeface="+mn-lt"/>
              </a:rPr>
              <a:t> 하나 올려 주고 </a:t>
            </a:r>
            <a:endParaRPr lang="en-US" altLang="ko-KR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두 번째 </a:t>
            </a:r>
            <a:r>
              <a:rPr lang="ko-KR" sz="2400" dirty="0" err="1">
                <a:ea typeface="+mn-lt"/>
                <a:cs typeface="+mn-lt"/>
              </a:rPr>
              <a:t>for문을</a:t>
            </a:r>
            <a:r>
              <a:rPr lang="ko-KR" sz="2400" dirty="0">
                <a:ea typeface="+mn-lt"/>
                <a:cs typeface="+mn-lt"/>
              </a:rPr>
              <a:t> 나가 다시 다음 숫자부터 시작한다 </a:t>
            </a:r>
            <a:endParaRPr lang="en-US" alt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이 때, 시간을 줄이기 위해서 </a:t>
            </a:r>
            <a:r>
              <a:rPr lang="ko-KR" sz="2400" dirty="0" err="1">
                <a:latin typeface="Consolas"/>
                <a:ea typeface="맑은 고딕"/>
              </a:rPr>
              <a:t>sum</a:t>
            </a:r>
            <a:r>
              <a:rPr lang="ko-KR" sz="2400" dirty="0" err="1">
                <a:ea typeface="+mn-lt"/>
                <a:cs typeface="+mn-lt"/>
              </a:rPr>
              <a:t>이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latin typeface="Consolas"/>
                <a:ea typeface="맑은 고딕"/>
              </a:rPr>
              <a:t>n</a:t>
            </a:r>
            <a:r>
              <a:rPr lang="ko-KR" sz="2400" dirty="0" err="1">
                <a:ea typeface="+mn-lt"/>
                <a:cs typeface="+mn-lt"/>
              </a:rPr>
              <a:t>보다</a:t>
            </a:r>
            <a:r>
              <a:rPr lang="ko-KR" sz="2400" dirty="0">
                <a:ea typeface="+mn-lt"/>
                <a:cs typeface="+mn-lt"/>
              </a:rPr>
              <a:t> 커질 경우 더 이상 연속된 숫자를 더해줄 필요가 없기 때문에 두 번째 </a:t>
            </a:r>
            <a:r>
              <a:rPr lang="ko-KR" sz="2400" dirty="0" err="1">
                <a:ea typeface="+mn-lt"/>
                <a:cs typeface="+mn-lt"/>
              </a:rPr>
              <a:t>for문을</a:t>
            </a:r>
            <a:r>
              <a:rPr lang="ko-KR" sz="2400" dirty="0">
                <a:ea typeface="+mn-lt"/>
                <a:cs typeface="+mn-lt"/>
              </a:rPr>
              <a:t> 나가도록 </a:t>
            </a:r>
            <a:r>
              <a:rPr lang="ko-KR" altLang="en-US" sz="2400" dirty="0">
                <a:ea typeface="+mn-lt"/>
                <a:cs typeface="+mn-lt"/>
              </a:rPr>
              <a:t>구현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402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해결</a:t>
            </a:r>
            <a:r>
              <a:rPr lang="en-US" altLang="en-US" dirty="0">
                <a:ea typeface="맑은 고딕"/>
              </a:rPr>
              <a:t> 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D9FD41F-969E-E083-0D75-49C7DBC18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31" y="2213957"/>
            <a:ext cx="4379819" cy="33791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AD6E5-9DB4-E13D-96B4-34EAED39648D}"/>
              </a:ext>
            </a:extLst>
          </p:cNvPr>
          <p:cNvSpPr txBox="1"/>
          <p:nvPr/>
        </p:nvSpPr>
        <p:spPr>
          <a:xfrm>
            <a:off x="5585011" y="2214282"/>
            <a:ext cx="56836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1~n </a:t>
            </a:r>
            <a:r>
              <a:rPr lang="ko-KR" altLang="en-US" dirty="0">
                <a:ea typeface="맑은 고딕"/>
              </a:rPr>
              <a:t>과</a:t>
            </a:r>
            <a:r>
              <a:rPr lang="en-US" dirty="0">
                <a:ea typeface="맑은 고딕"/>
              </a:rPr>
              <a:t> I~ </a:t>
            </a:r>
            <a:r>
              <a:rPr lang="en-US" altLang="ko-KR" dirty="0">
                <a:ea typeface="맑은 고딕"/>
              </a:rPr>
              <a:t>n </a:t>
            </a:r>
            <a:r>
              <a:rPr lang="en-US" altLang="ko-KR" dirty="0" err="1">
                <a:ea typeface="맑은 고딕"/>
              </a:rPr>
              <a:t>까지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반복되는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두개의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반복문을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Sum 에 </a:t>
            </a:r>
            <a:r>
              <a:rPr lang="en-US" altLang="ko-KR" dirty="0" err="1">
                <a:ea typeface="맑은 고딕"/>
              </a:rPr>
              <a:t>연속된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자연수들의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저장하고</a:t>
            </a:r>
            <a:r>
              <a:rPr lang="en-US" altLang="ko-KR" dirty="0">
                <a:ea typeface="맑은 고딕"/>
              </a:rPr>
              <a:t>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더한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같다면</a:t>
            </a:r>
            <a:r>
              <a:rPr lang="en-US" altLang="ko-KR" dirty="0">
                <a:ea typeface="맑은 고딕"/>
              </a:rPr>
              <a:t> +1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Sum의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n보다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커지는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중간에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</a:t>
            </a:r>
            <a:r>
              <a:rPr lang="en-US" altLang="ko-KR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49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 </a:t>
            </a:r>
            <a:r>
              <a:rPr lang="en-US" altLang="en-US" dirty="0" err="1">
                <a:ea typeface="맑은 고딕"/>
              </a:rPr>
              <a:t>해결</a:t>
            </a:r>
            <a:r>
              <a:rPr lang="en-US" altLang="en-US" dirty="0">
                <a:ea typeface="맑은 고딕"/>
              </a:rPr>
              <a:t> (</a:t>
            </a:r>
            <a:r>
              <a:rPr lang="en-US" altLang="en-US" dirty="0" err="1">
                <a:ea typeface="맑은 고딕"/>
              </a:rPr>
              <a:t>수학</a:t>
            </a:r>
            <a:r>
              <a:rPr lang="en-US" altLang="en-US" dirty="0">
                <a:ea typeface="맑은 고딕"/>
              </a:rPr>
              <a:t>) 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A8E61-E84E-E958-E135-53923411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8" y="1600201"/>
            <a:ext cx="11698940" cy="492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맑은 고딕"/>
                <a:ea typeface="맑은 고딕"/>
              </a:rPr>
              <a:t>N</a:t>
            </a:r>
            <a:r>
              <a:rPr lang="en-US" altLang="ko-KR" sz="2400" dirty="0" err="1">
                <a:ea typeface="+mn-lt"/>
                <a:cs typeface="+mn-lt"/>
              </a:rPr>
              <a:t>이하인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숫자</a:t>
            </a:r>
            <a:r>
              <a:rPr lang="en-US" altLang="ko-KR" sz="2400" dirty="0">
                <a:ea typeface="+mn-lt"/>
                <a:cs typeface="+mn-lt"/>
              </a:rPr>
              <a:t> </a:t>
            </a:r>
            <a:r>
              <a:rPr lang="en-US" altLang="ko-KR" sz="2400" dirty="0" err="1">
                <a:ea typeface="+mn-lt"/>
                <a:cs typeface="+mn-lt"/>
              </a:rPr>
              <a:t>a부터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k개의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연속</a:t>
            </a:r>
            <a:r>
              <a:rPr lang="en-US" altLang="ko-KR" sz="2400" dirty="0">
                <a:ea typeface="+mn-lt"/>
                <a:cs typeface="+mn-lt"/>
              </a:rPr>
              <a:t> 된 </a:t>
            </a:r>
            <a:r>
              <a:rPr lang="en-US" altLang="ko-KR" sz="2400" dirty="0" err="1">
                <a:ea typeface="+mn-lt"/>
                <a:cs typeface="+mn-lt"/>
              </a:rPr>
              <a:t>숫자의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합이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n이라고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가정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하면</a:t>
            </a:r>
            <a:r>
              <a:rPr lang="en-US" altLang="ko-KR" sz="2400" dirty="0">
                <a:ea typeface="+mn-lt"/>
                <a:cs typeface="+mn-lt"/>
              </a:rPr>
              <a:t> </a:t>
            </a:r>
            <a:endParaRPr lang="en-US" altLang="ko-KR" sz="240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/>
                <a:ea typeface="맑은 고딕"/>
              </a:rPr>
              <a:t>a + (a+1) + (a+2) + ... + (a+k-1) = k(2a+k-1)/2 = n </a:t>
            </a:r>
            <a:r>
              <a:rPr lang="en-US" altLang="ko-KR" sz="2400" dirty="0" err="1">
                <a:latin typeface="Consolas"/>
                <a:ea typeface="맑은 고딕"/>
              </a:rPr>
              <a:t>라는</a:t>
            </a:r>
            <a:r>
              <a:rPr lang="en-US" altLang="ko-KR" sz="2400" dirty="0">
                <a:latin typeface="Consolas"/>
                <a:ea typeface="맑은 고딕"/>
              </a:rPr>
              <a:t> </a:t>
            </a:r>
            <a:r>
              <a:rPr lang="en-US" altLang="ko-KR" sz="2400" dirty="0" err="1">
                <a:latin typeface="Consolas"/>
                <a:ea typeface="맑은 고딕"/>
              </a:rPr>
              <a:t>식이나옴</a:t>
            </a:r>
            <a:endParaRPr lang="en-US" altLang="ko-KR" sz="2400">
              <a:latin typeface="Consolas"/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/>
                <a:ea typeface="맑은 고딕"/>
              </a:rPr>
              <a:t>위 </a:t>
            </a:r>
            <a:r>
              <a:rPr lang="en-US" altLang="ko-KR" sz="2400" dirty="0" err="1">
                <a:latin typeface="Consolas"/>
                <a:ea typeface="맑은 고딕"/>
              </a:rPr>
              <a:t>식을</a:t>
            </a:r>
            <a:r>
              <a:rPr lang="en-US" altLang="ko-KR" sz="2400" dirty="0">
                <a:latin typeface="Consolas"/>
                <a:ea typeface="맑은 고딕"/>
              </a:rPr>
              <a:t> </a:t>
            </a:r>
            <a:r>
              <a:rPr lang="en-US" altLang="ko-KR" sz="2400" dirty="0" err="1">
                <a:latin typeface="Consolas"/>
                <a:ea typeface="맑은 고딕"/>
              </a:rPr>
              <a:t>a로</a:t>
            </a:r>
            <a:r>
              <a:rPr lang="en-US" altLang="ko-KR" sz="2400" dirty="0">
                <a:latin typeface="Consolas"/>
                <a:ea typeface="맑은 고딕"/>
              </a:rPr>
              <a:t> </a:t>
            </a:r>
            <a:r>
              <a:rPr lang="en-US" altLang="ko-KR" sz="2400" dirty="0" err="1">
                <a:latin typeface="Consolas"/>
                <a:ea typeface="맑은 고딕"/>
              </a:rPr>
              <a:t>정리</a:t>
            </a:r>
            <a:r>
              <a:rPr lang="en-US" altLang="ko-KR" sz="2400" dirty="0">
                <a:latin typeface="Consolas"/>
                <a:ea typeface="맑은 고딕"/>
              </a:rPr>
              <a:t> </a:t>
            </a:r>
            <a:r>
              <a:rPr lang="en-US" altLang="ko-KR" sz="2400" dirty="0" err="1">
                <a:latin typeface="Consolas"/>
                <a:ea typeface="맑은 고딕"/>
              </a:rPr>
              <a:t>하면</a:t>
            </a:r>
            <a:r>
              <a:rPr lang="en-US" altLang="ko-KR" sz="2400" dirty="0">
                <a:latin typeface="Consolas"/>
                <a:ea typeface="맑은 고딕"/>
              </a:rPr>
              <a:t> </a:t>
            </a:r>
            <a:r>
              <a:rPr lang="en-US" sz="2400" dirty="0">
                <a:ea typeface="+mn-lt"/>
                <a:cs typeface="+mn-lt"/>
              </a:rPr>
              <a:t>a = n/k + (1-k)/2 </a:t>
            </a:r>
            <a:r>
              <a:rPr lang="ko-KR" altLang="en-US" sz="2400" dirty="0">
                <a:ea typeface="+mn-lt"/>
                <a:cs typeface="+mn-lt"/>
              </a:rPr>
              <a:t>라는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>
                <a:ea typeface="+mn-lt"/>
                <a:cs typeface="+mn-lt"/>
              </a:rPr>
              <a:t>식이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>
                <a:ea typeface="+mn-lt"/>
                <a:cs typeface="+mn-lt"/>
              </a:rPr>
              <a:t>나옴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이때 </a:t>
            </a:r>
            <a:r>
              <a:rPr lang="ko-KR" altLang="en-US" sz="2400" dirty="0" err="1">
                <a:ea typeface="맑은 고딕"/>
              </a:rPr>
              <a:t>a가</a:t>
            </a:r>
            <a:r>
              <a:rPr lang="ko-KR" altLang="en-US" sz="2400" dirty="0">
                <a:ea typeface="맑은 고딕"/>
              </a:rPr>
              <a:t> 자연수 이려면 다음의 조건을 만족 해야함</a:t>
            </a:r>
          </a:p>
          <a:p>
            <a:pPr marL="0" indent="0">
              <a:buNone/>
            </a:pPr>
            <a:r>
              <a:rPr lang="ko-KR" sz="2400" dirty="0" err="1">
                <a:latin typeface="Consolas"/>
                <a:ea typeface="맑은 고딕"/>
              </a:rPr>
              <a:t>n</a:t>
            </a:r>
            <a:r>
              <a:rPr lang="ko-KR" sz="2400" dirty="0">
                <a:latin typeface="Consolas"/>
                <a:ea typeface="맑은 고딕"/>
              </a:rPr>
              <a:t>/k 가 </a:t>
            </a:r>
            <a:r>
              <a:rPr lang="ko-KR" sz="2400" dirty="0" err="1">
                <a:latin typeface="Consolas"/>
                <a:ea typeface="맑은 고딕"/>
              </a:rPr>
              <a:t>자연수이려면</a:t>
            </a:r>
            <a:r>
              <a:rPr lang="ko-KR" sz="2400" dirty="0">
                <a:latin typeface="Consolas"/>
                <a:ea typeface="맑은 고딕"/>
              </a:rPr>
              <a:t> : </a:t>
            </a:r>
            <a:r>
              <a:rPr lang="ko-KR" sz="2400" dirty="0" err="1">
                <a:latin typeface="Consolas"/>
                <a:ea typeface="맑은 고딕"/>
              </a:rPr>
              <a:t>k는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dirty="0" err="1">
                <a:latin typeface="Consolas"/>
                <a:ea typeface="맑은 고딕"/>
              </a:rPr>
              <a:t>n의</a:t>
            </a:r>
            <a:r>
              <a:rPr lang="ko-KR" sz="2400" dirty="0">
                <a:latin typeface="Consolas"/>
                <a:ea typeface="맑은 고딕"/>
              </a:rPr>
              <a:t> 약수여야 한다
(1-k)/2 가 정수가 되려면 : 1-k 가 짝수여야 하므로 </a:t>
            </a:r>
            <a:r>
              <a:rPr lang="ko-KR" sz="2400" dirty="0" err="1">
                <a:latin typeface="Consolas"/>
                <a:ea typeface="맑은 고딕"/>
              </a:rPr>
              <a:t>k는</a:t>
            </a:r>
            <a:r>
              <a:rPr lang="ko-KR" sz="2400" dirty="0">
                <a:latin typeface="Consolas"/>
                <a:ea typeface="맑은 고딕"/>
              </a:rPr>
              <a:t> 홀수여야 한다
</a:t>
            </a:r>
            <a:r>
              <a:rPr lang="ko-KR" altLang="en-US" sz="2400" dirty="0">
                <a:latin typeface="Consolas"/>
                <a:ea typeface="맑은 고딕"/>
              </a:rPr>
              <a:t>또한 </a:t>
            </a:r>
            <a:r>
              <a:rPr lang="ko-KR" sz="2400" dirty="0">
                <a:latin typeface="Consolas"/>
                <a:ea typeface="맑은 고딕"/>
              </a:rPr>
              <a:t>k &lt; </a:t>
            </a:r>
            <a:r>
              <a:rPr lang="ko-KR" sz="2400" dirty="0" err="1">
                <a:latin typeface="Consolas"/>
                <a:ea typeface="맑은 고딕"/>
              </a:rPr>
              <a:t>n이여야</a:t>
            </a:r>
            <a:r>
              <a:rPr lang="ko-KR" sz="2400" dirty="0">
                <a:latin typeface="Consolas"/>
                <a:ea typeface="맑은 고딕"/>
              </a:rPr>
              <a:t> 한다</a:t>
            </a:r>
            <a:endParaRPr lang="ko-KR" dirty="0"/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따라서 위의 조건을 만족하는 </a:t>
            </a:r>
            <a:r>
              <a:rPr lang="ko-KR" sz="2400" dirty="0">
                <a:latin typeface="Consolas"/>
                <a:ea typeface="맑은 고딕"/>
              </a:rPr>
              <a:t>k</a:t>
            </a:r>
            <a:r>
              <a:rPr lang="ko-KR" sz="2400" dirty="0">
                <a:ea typeface="+mn-lt"/>
                <a:cs typeface="+mn-lt"/>
              </a:rPr>
              <a:t>의 개수만큼 연속된 자연수의 합이 </a:t>
            </a:r>
            <a:r>
              <a:rPr lang="ko-KR" sz="2400" dirty="0" err="1">
                <a:latin typeface="Consolas"/>
                <a:ea typeface="맑은 고딕"/>
              </a:rPr>
              <a:t>n</a:t>
            </a:r>
            <a:r>
              <a:rPr lang="ko-KR" sz="2400" dirty="0" err="1">
                <a:ea typeface="+mn-lt"/>
                <a:cs typeface="+mn-lt"/>
              </a:rPr>
              <a:t>이</a:t>
            </a:r>
            <a:r>
              <a:rPr lang="ko-KR" sz="2400" dirty="0">
                <a:ea typeface="+mn-lt"/>
                <a:cs typeface="+mn-lt"/>
              </a:rPr>
              <a:t> 될 수 있기 때문에, </a:t>
            </a:r>
            <a:r>
              <a:rPr lang="ko-KR" sz="2400" dirty="0" err="1">
                <a:latin typeface="Consolas"/>
                <a:ea typeface="맑은 고딕"/>
              </a:rPr>
              <a:t>n</a:t>
            </a:r>
            <a:r>
              <a:rPr lang="ko-KR" sz="2400" dirty="0" err="1">
                <a:ea typeface="+mn-lt"/>
                <a:cs typeface="+mn-lt"/>
              </a:rPr>
              <a:t>의</a:t>
            </a:r>
            <a:r>
              <a:rPr lang="ko-KR" sz="2400" dirty="0">
                <a:ea typeface="+mn-lt"/>
                <a:cs typeface="+mn-lt"/>
              </a:rPr>
              <a:t> 약수이면서 홀수인 </a:t>
            </a:r>
            <a:r>
              <a:rPr lang="ko-KR" sz="2400" dirty="0" err="1">
                <a:latin typeface="Consolas"/>
                <a:ea typeface="맑은 고딕"/>
              </a:rPr>
              <a:t>k</a:t>
            </a:r>
            <a:r>
              <a:rPr lang="ko-KR" sz="2400" dirty="0" err="1">
                <a:ea typeface="+mn-lt"/>
                <a:cs typeface="+mn-lt"/>
              </a:rPr>
              <a:t>를</a:t>
            </a:r>
            <a:r>
              <a:rPr lang="ko-KR" sz="2400" dirty="0">
                <a:ea typeface="+mn-lt"/>
                <a:cs typeface="+mn-lt"/>
              </a:rPr>
              <a:t> 찾으면 된다.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395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숫자의</a:t>
            </a:r>
            <a:r>
              <a:rPr lang="ko-Kore-KR" altLang="en-US">
                <a:ea typeface="맑은 고딕"/>
              </a:rPr>
              <a:t> 표현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풀이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B8AC367-C634-D5A7-85B8-A53A62B2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5" y="2913764"/>
            <a:ext cx="4714875" cy="5093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BBAE5F-9CCB-880E-31AD-A21D64B7930A}"/>
              </a:ext>
            </a:extLst>
          </p:cNvPr>
          <p:cNvSpPr txBox="1"/>
          <p:nvPr/>
        </p:nvSpPr>
        <p:spPr>
          <a:xfrm>
            <a:off x="5746376" y="2312893"/>
            <a:ext cx="58270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For I in  range(1, n+1 , 2)</a:t>
            </a:r>
            <a:r>
              <a:rPr lang="ko-KR" altLang="en-US" dirty="0" err="1">
                <a:ea typeface="맑은 고딕"/>
              </a:rPr>
              <a:t>를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통해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홀수만을</a:t>
            </a:r>
            <a:r>
              <a:rPr 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확인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N % I is 0 을 </a:t>
            </a:r>
            <a:r>
              <a:rPr lang="en-US" altLang="ko-KR" dirty="0" err="1">
                <a:ea typeface="맑은 고딕"/>
              </a:rPr>
              <a:t>통해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i가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약수인지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아닌지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검사</a:t>
            </a:r>
            <a:r>
              <a:rPr lang="en-US" altLang="ko-KR" dirty="0">
                <a:ea typeface="맑은 고딕"/>
              </a:rPr>
              <a:t>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두가지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</a:t>
            </a:r>
            <a:r>
              <a:rPr lang="en-US" altLang="ko-KR" dirty="0">
                <a:ea typeface="맑은 고딕"/>
              </a:rPr>
              <a:t> 후 </a:t>
            </a:r>
            <a:r>
              <a:rPr lang="en-US" altLang="ko-KR" dirty="0" err="1">
                <a:ea typeface="맑은 고딕"/>
              </a:rPr>
              <a:t>최종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길이를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</a:t>
            </a:r>
            <a:r>
              <a:rPr lang="en-US" altLang="ko-KR" dirty="0">
                <a:ea typeface="맑은 고딕"/>
              </a:rPr>
              <a:t> = </a:t>
            </a:r>
            <a:r>
              <a:rPr lang="en-US" altLang="ko-KR" dirty="0" err="1">
                <a:ea typeface="맑은 고딕"/>
              </a:rPr>
              <a:t>연속된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자연수의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합으로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표현가능한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경우의수</a:t>
            </a:r>
            <a:r>
              <a:rPr lang="en-US" altLang="ko-KR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27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카펫</a:t>
            </a:r>
          </a:p>
        </p:txBody>
      </p:sp>
    </p:spTree>
    <p:extLst>
      <p:ext uri="{BB962C8B-B14F-4D97-AF65-F5344CB8AC3E}">
        <p14:creationId xmlns:p14="http://schemas.microsoft.com/office/powerpoint/2010/main" val="381567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카펫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문제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설명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46772F0-35F1-CF40-39E0-8EC77552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13" y="2102224"/>
            <a:ext cx="5519316" cy="4525963"/>
          </a:xfrm>
        </p:spPr>
      </p:pic>
      <p:pic>
        <p:nvPicPr>
          <p:cNvPr id="9" name="Picture 9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6D3D097F-F4F2-B838-5806-60769CCB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46" y="4958043"/>
            <a:ext cx="2028825" cy="165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B2CB4-E1A7-3AA9-E5A8-3179274922A0}"/>
              </a:ext>
            </a:extLst>
          </p:cNvPr>
          <p:cNvSpPr txBox="1"/>
          <p:nvPr/>
        </p:nvSpPr>
        <p:spPr>
          <a:xfrm>
            <a:off x="6257364" y="2106705"/>
            <a:ext cx="57105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노란색과 갈색의 타일의 개수를 입력 받고</a:t>
            </a:r>
            <a:endParaRPr lang="en-US" altLang="ko-KR" dirty="0"/>
          </a:p>
          <a:p>
            <a:r>
              <a:rPr lang="ko-KR" dirty="0">
                <a:ea typeface="맑은 고딕"/>
              </a:rPr>
              <a:t>카펫의 총 가로 세로의 길이를 반환</a:t>
            </a:r>
            <a:r>
              <a:rPr lang="ko-KR" altLang="en-US" dirty="0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이때 가로의 길이는 세로의 길이보다 크거나 같음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카펫의 형태는 노란색이 갈색의 안에 둘러 싸여 있는 형태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244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테마</vt:lpstr>
      <vt:lpstr>알고리즘 스터디</vt:lpstr>
      <vt:lpstr>숫자 표현</vt:lpstr>
      <vt:lpstr>숫자의 표현</vt:lpstr>
      <vt:lpstr>숫자의 표현</vt:lpstr>
      <vt:lpstr>숫자의 표현</vt:lpstr>
      <vt:lpstr>숫자의 표현</vt:lpstr>
      <vt:lpstr>숫자의 표현</vt:lpstr>
      <vt:lpstr>카펫</vt:lpstr>
      <vt:lpstr>카펫</vt:lpstr>
      <vt:lpstr>카펫</vt:lpstr>
      <vt:lpstr>카펫</vt:lpstr>
      <vt:lpstr>숫자의 표현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2023-01-19T04:41:45Z</dcterms:created>
  <dcterms:modified xsi:type="dcterms:W3CDTF">2023-01-19T07:57:51Z</dcterms:modified>
</cp:coreProperties>
</file>