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2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9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11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85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30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23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84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86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181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14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20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01447-E337-4792-A6A0-A42993CCA6A0}" type="datetimeFigureOut">
              <a:rPr lang="nl-NL" smtClean="0"/>
              <a:t>14-12-2015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F00C-E58D-4D36-857D-68A52F233C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81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l-nl.facebook.com/hashtag/icecream?source=feed_text&amp;story_id=705118026256840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nl-nl.facebook.com/hashtag/wittedewith?source=feed_text&amp;story_id=705118026256840" TargetMode="External"/><Relationship Id="rId12" Type="http://schemas.openxmlformats.org/officeDocument/2006/relationships/hyperlink" Target="https://nl-nl.facebook.com/hashtag/giraffecoffee?source=feed_text&amp;story_id=69677375375793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FeyenoordTwit" TargetMode="External"/><Relationship Id="rId11" Type="http://schemas.openxmlformats.org/officeDocument/2006/relationships/hyperlink" Target="https://nl-nl.facebook.com/hashtag/wittedewith?source=feed_text&amp;story_id=696773753757934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nl-nl.facebook.com/hashtag/deijssalon?source=feed_text&amp;story_id=696773753757934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nl-nl.facebook.com/hashtag/coffee?source=feed_text&amp;story_id=6967737537579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4079" t="13275" r="15750" b="6630"/>
          <a:stretch/>
        </p:blipFill>
        <p:spPr>
          <a:xfrm>
            <a:off x="-26126" y="-8238"/>
            <a:ext cx="12218126" cy="6866238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5842000" y="4097867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/>
          <p:cNvSpPr/>
          <p:nvPr/>
        </p:nvSpPr>
        <p:spPr>
          <a:xfrm>
            <a:off x="5376333" y="4368800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6011332" y="3742267"/>
            <a:ext cx="211666" cy="211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4978400" y="4157134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6604000" y="3636434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/>
          <p:cNvSpPr/>
          <p:nvPr/>
        </p:nvSpPr>
        <p:spPr>
          <a:xfrm>
            <a:off x="5270500" y="31157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>
            <a:off x="5389031" y="3636434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/>
          <p:cNvSpPr/>
          <p:nvPr/>
        </p:nvSpPr>
        <p:spPr>
          <a:xfrm>
            <a:off x="6498167" y="4821766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/>
          <p:cNvSpPr/>
          <p:nvPr/>
        </p:nvSpPr>
        <p:spPr>
          <a:xfrm>
            <a:off x="7526867" y="3903134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/>
          <p:cNvSpPr/>
          <p:nvPr/>
        </p:nvSpPr>
        <p:spPr>
          <a:xfrm>
            <a:off x="6557431" y="2794000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/>
          <p:cNvSpPr/>
          <p:nvPr/>
        </p:nvSpPr>
        <p:spPr>
          <a:xfrm>
            <a:off x="4569881" y="35221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>
            <a:off x="6053666" y="5016499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/>
          <p:cNvSpPr/>
          <p:nvPr/>
        </p:nvSpPr>
        <p:spPr>
          <a:xfrm>
            <a:off x="5410200" y="4002617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/>
          <p:cNvSpPr/>
          <p:nvPr/>
        </p:nvSpPr>
        <p:spPr>
          <a:xfrm>
            <a:off x="5710766" y="3115734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/>
          <p:cNvSpPr/>
          <p:nvPr/>
        </p:nvSpPr>
        <p:spPr>
          <a:xfrm>
            <a:off x="5583763" y="4846109"/>
            <a:ext cx="211666" cy="211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/>
          <p:cNvSpPr/>
          <p:nvPr/>
        </p:nvSpPr>
        <p:spPr>
          <a:xfrm>
            <a:off x="7768165" y="3221567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>
            <a:hlinkClick r:id="rId3" action="ppaction://hlinksldjump"/>
          </p:cNvPr>
          <p:cNvSpPr txBox="1"/>
          <p:nvPr/>
        </p:nvSpPr>
        <p:spPr>
          <a:xfrm>
            <a:off x="5324785" y="360680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9</a:t>
            </a:r>
            <a:r>
              <a:rPr lang="nl-NL" sz="800" dirty="0" smtClean="0">
                <a:solidFill>
                  <a:schemeClr val="bg1"/>
                </a:solidFill>
              </a:rPr>
              <a:t>.5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384800" y="3969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5358652" y="43284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5819336" y="40618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4961466" y="4120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5553386" y="4813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5985558" y="37011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5684617" y="3077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6480860" y="47890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586321" y="3612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6532403" y="27613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7509373" y="3862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9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9" name="Tekstvak 48"/>
          <p:cNvSpPr txBox="1"/>
          <p:nvPr/>
        </p:nvSpPr>
        <p:spPr>
          <a:xfrm>
            <a:off x="5985930" y="49753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10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4552574" y="34807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5244726" y="30778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2" name="Tekstvak 51"/>
          <p:cNvSpPr txBox="1"/>
          <p:nvPr/>
        </p:nvSpPr>
        <p:spPr>
          <a:xfrm>
            <a:off x="7746531" y="31828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4194" t="13275" r="15635" b="6630"/>
          <a:stretch/>
        </p:blipFill>
        <p:spPr>
          <a:xfrm>
            <a:off x="-8709" y="-8238"/>
            <a:ext cx="12218126" cy="6866238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5842000" y="4097867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/>
          <p:cNvSpPr/>
          <p:nvPr/>
        </p:nvSpPr>
        <p:spPr>
          <a:xfrm>
            <a:off x="5376333" y="4368800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6011332" y="3742267"/>
            <a:ext cx="211666" cy="211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4978400" y="4157134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6604000" y="3636434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/>
          <p:cNvSpPr/>
          <p:nvPr/>
        </p:nvSpPr>
        <p:spPr>
          <a:xfrm>
            <a:off x="5270500" y="31157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>
            <a:off x="5389031" y="3636434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/>
          <p:cNvSpPr/>
          <p:nvPr/>
        </p:nvSpPr>
        <p:spPr>
          <a:xfrm>
            <a:off x="6498167" y="4821766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/>
          <p:cNvSpPr/>
          <p:nvPr/>
        </p:nvSpPr>
        <p:spPr>
          <a:xfrm>
            <a:off x="7526867" y="3903134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/>
          <p:cNvSpPr/>
          <p:nvPr/>
        </p:nvSpPr>
        <p:spPr>
          <a:xfrm>
            <a:off x="6557431" y="2794000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/>
          <p:cNvSpPr/>
          <p:nvPr/>
        </p:nvSpPr>
        <p:spPr>
          <a:xfrm>
            <a:off x="4569881" y="35221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>
            <a:off x="6053666" y="5016499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/>
          <p:cNvSpPr/>
          <p:nvPr/>
        </p:nvSpPr>
        <p:spPr>
          <a:xfrm>
            <a:off x="5410200" y="4002617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/>
          <p:cNvSpPr/>
          <p:nvPr/>
        </p:nvSpPr>
        <p:spPr>
          <a:xfrm>
            <a:off x="5710766" y="3115734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/>
          <p:cNvSpPr/>
          <p:nvPr/>
        </p:nvSpPr>
        <p:spPr>
          <a:xfrm>
            <a:off x="5583763" y="4846109"/>
            <a:ext cx="211666" cy="211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/>
          <p:cNvSpPr/>
          <p:nvPr/>
        </p:nvSpPr>
        <p:spPr>
          <a:xfrm>
            <a:off x="7768165" y="3221567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/>
          <p:cNvSpPr txBox="1"/>
          <p:nvPr/>
        </p:nvSpPr>
        <p:spPr>
          <a:xfrm>
            <a:off x="5324785" y="360680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9</a:t>
            </a:r>
            <a:r>
              <a:rPr lang="nl-NL" sz="800" dirty="0" smtClean="0">
                <a:solidFill>
                  <a:schemeClr val="bg1"/>
                </a:solidFill>
              </a:rPr>
              <a:t>.5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384800" y="3969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5358652" y="43284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5819336" y="40618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4961466" y="4120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5553386" y="4813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5985558" y="37011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5684617" y="3077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6480860" y="47890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586321" y="3612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6532403" y="27613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7509373" y="3862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9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9" name="Tekstvak 48"/>
          <p:cNvSpPr txBox="1"/>
          <p:nvPr/>
        </p:nvSpPr>
        <p:spPr>
          <a:xfrm>
            <a:off x="5985930" y="49753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10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4552574" y="34807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5244726" y="30778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2" name="Tekstvak 51"/>
          <p:cNvSpPr txBox="1"/>
          <p:nvPr/>
        </p:nvSpPr>
        <p:spPr>
          <a:xfrm>
            <a:off x="7746531" y="31828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2" name="Gelijkbenige driehoek 21"/>
          <p:cNvSpPr/>
          <p:nvPr/>
        </p:nvSpPr>
        <p:spPr>
          <a:xfrm rot="1800000">
            <a:off x="5650432" y="3656824"/>
            <a:ext cx="111557" cy="9617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Afgeronde rechthoek 1"/>
          <p:cNvSpPr/>
          <p:nvPr/>
        </p:nvSpPr>
        <p:spPr>
          <a:xfrm>
            <a:off x="5729189" y="3449144"/>
            <a:ext cx="1494367" cy="551637"/>
          </a:xfrm>
          <a:prstGeom prst="roundRect">
            <a:avLst>
              <a:gd name="adj" fmla="val 45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5742062" y="3411152"/>
            <a:ext cx="1481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De </a:t>
            </a:r>
            <a:r>
              <a:rPr lang="nl-NL" sz="1200" b="1" dirty="0" smtClean="0"/>
              <a:t>ijssalon</a:t>
            </a:r>
          </a:p>
          <a:p>
            <a:r>
              <a:rPr lang="nl-NL" sz="900" dirty="0" smtClean="0"/>
              <a:t>Ice </a:t>
            </a:r>
            <a:r>
              <a:rPr lang="nl-NL" sz="900" dirty="0"/>
              <a:t>Cream &amp; </a:t>
            </a:r>
            <a:r>
              <a:rPr lang="nl-NL" sz="900" dirty="0" err="1"/>
              <a:t>Frozen</a:t>
            </a:r>
            <a:r>
              <a:rPr lang="nl-NL" sz="900" dirty="0"/>
              <a:t> </a:t>
            </a:r>
            <a:r>
              <a:rPr lang="nl-NL" sz="900" dirty="0" err="1" smtClean="0"/>
              <a:t>Yogurt</a:t>
            </a:r>
            <a:endParaRPr lang="nl-NL" sz="900" dirty="0"/>
          </a:p>
        </p:txBody>
      </p:sp>
      <p:sp>
        <p:nvSpPr>
          <p:cNvPr id="21" name="Tekstvak 20">
            <a:hlinkClick r:id="rId3" action="ppaction://hlinksldjump"/>
          </p:cNvPr>
          <p:cNvSpPr txBox="1"/>
          <p:nvPr/>
        </p:nvSpPr>
        <p:spPr>
          <a:xfrm>
            <a:off x="6567917" y="3773654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Meer &gt;&gt;</a:t>
            </a:r>
            <a:endParaRPr lang="nl-NL" sz="1000" dirty="0"/>
          </a:p>
        </p:txBody>
      </p:sp>
      <p:sp>
        <p:nvSpPr>
          <p:cNvPr id="53" name="Vermenigvuldigen 52"/>
          <p:cNvSpPr/>
          <p:nvPr/>
        </p:nvSpPr>
        <p:spPr>
          <a:xfrm>
            <a:off x="7058013" y="3459833"/>
            <a:ext cx="136162" cy="13732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6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4194" t="13275" r="15635" b="6630"/>
          <a:stretch/>
        </p:blipFill>
        <p:spPr>
          <a:xfrm>
            <a:off x="-8709" y="-8238"/>
            <a:ext cx="12218126" cy="6866238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5842000" y="4097867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/>
          <p:cNvSpPr/>
          <p:nvPr/>
        </p:nvSpPr>
        <p:spPr>
          <a:xfrm>
            <a:off x="5376333" y="4368800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/>
          <p:cNvSpPr/>
          <p:nvPr/>
        </p:nvSpPr>
        <p:spPr>
          <a:xfrm>
            <a:off x="6011332" y="3742267"/>
            <a:ext cx="211666" cy="211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/>
          <p:cNvSpPr/>
          <p:nvPr/>
        </p:nvSpPr>
        <p:spPr>
          <a:xfrm>
            <a:off x="4978400" y="4157134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6604000" y="3636434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/>
          <p:cNvSpPr/>
          <p:nvPr/>
        </p:nvSpPr>
        <p:spPr>
          <a:xfrm>
            <a:off x="5270500" y="31157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>
            <a:off x="5389031" y="3636434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/>
          <p:cNvSpPr/>
          <p:nvPr/>
        </p:nvSpPr>
        <p:spPr>
          <a:xfrm>
            <a:off x="6498167" y="4821766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/>
          <p:cNvSpPr/>
          <p:nvPr/>
        </p:nvSpPr>
        <p:spPr>
          <a:xfrm>
            <a:off x="7526867" y="3903134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/>
          <p:cNvSpPr/>
          <p:nvPr/>
        </p:nvSpPr>
        <p:spPr>
          <a:xfrm>
            <a:off x="6557431" y="2794000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/>
          <p:cNvSpPr/>
          <p:nvPr/>
        </p:nvSpPr>
        <p:spPr>
          <a:xfrm>
            <a:off x="4569881" y="3522134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>
            <a:off x="6053666" y="5016499"/>
            <a:ext cx="211666" cy="211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/>
          <p:cNvSpPr/>
          <p:nvPr/>
        </p:nvSpPr>
        <p:spPr>
          <a:xfrm>
            <a:off x="5410200" y="4002617"/>
            <a:ext cx="211666" cy="2116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/>
          <p:cNvSpPr/>
          <p:nvPr/>
        </p:nvSpPr>
        <p:spPr>
          <a:xfrm>
            <a:off x="5710766" y="3115734"/>
            <a:ext cx="211666" cy="2116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/>
          <p:cNvSpPr/>
          <p:nvPr/>
        </p:nvSpPr>
        <p:spPr>
          <a:xfrm>
            <a:off x="5583763" y="4846109"/>
            <a:ext cx="211666" cy="211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/>
          <p:cNvSpPr/>
          <p:nvPr/>
        </p:nvSpPr>
        <p:spPr>
          <a:xfrm>
            <a:off x="7768165" y="3221567"/>
            <a:ext cx="211666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/>
          <p:cNvSpPr txBox="1"/>
          <p:nvPr/>
        </p:nvSpPr>
        <p:spPr>
          <a:xfrm>
            <a:off x="5324785" y="360680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9</a:t>
            </a:r>
            <a:r>
              <a:rPr lang="nl-NL" sz="800" dirty="0" smtClean="0">
                <a:solidFill>
                  <a:schemeClr val="bg1"/>
                </a:solidFill>
              </a:rPr>
              <a:t>.5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384800" y="3969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9" name="Tekstvak 38"/>
          <p:cNvSpPr txBox="1"/>
          <p:nvPr/>
        </p:nvSpPr>
        <p:spPr>
          <a:xfrm>
            <a:off x="5358652" y="43284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5819336" y="40618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4961466" y="4120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5553386" y="4813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5985558" y="37011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5684617" y="3077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6480860" y="47890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586321" y="3612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6532403" y="27613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7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8" name="Tekstvak 47"/>
          <p:cNvSpPr txBox="1"/>
          <p:nvPr/>
        </p:nvSpPr>
        <p:spPr>
          <a:xfrm>
            <a:off x="7509373" y="3862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9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9" name="Tekstvak 48"/>
          <p:cNvSpPr txBox="1"/>
          <p:nvPr/>
        </p:nvSpPr>
        <p:spPr>
          <a:xfrm>
            <a:off x="5985930" y="49753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10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4552574" y="34807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5244726" y="30778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2" name="Tekstvak 51"/>
          <p:cNvSpPr txBox="1"/>
          <p:nvPr/>
        </p:nvSpPr>
        <p:spPr>
          <a:xfrm>
            <a:off x="7746531" y="31828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2" name="Gelijkbenige driehoek 21"/>
          <p:cNvSpPr/>
          <p:nvPr/>
        </p:nvSpPr>
        <p:spPr>
          <a:xfrm rot="1800000">
            <a:off x="5650432" y="3656824"/>
            <a:ext cx="111557" cy="9617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Afgeronde rechthoek 1"/>
          <p:cNvSpPr/>
          <p:nvPr/>
        </p:nvSpPr>
        <p:spPr>
          <a:xfrm>
            <a:off x="5729189" y="3449144"/>
            <a:ext cx="1494367" cy="551637"/>
          </a:xfrm>
          <a:prstGeom prst="roundRect">
            <a:avLst>
              <a:gd name="adj" fmla="val 45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5742062" y="3411152"/>
            <a:ext cx="1481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De </a:t>
            </a:r>
            <a:r>
              <a:rPr lang="nl-NL" sz="1200" b="1" dirty="0" smtClean="0"/>
              <a:t>ijssalon</a:t>
            </a:r>
          </a:p>
          <a:p>
            <a:r>
              <a:rPr lang="nl-NL" sz="900" dirty="0" smtClean="0"/>
              <a:t>Ice </a:t>
            </a:r>
            <a:r>
              <a:rPr lang="nl-NL" sz="900" dirty="0"/>
              <a:t>Cream &amp; </a:t>
            </a:r>
            <a:r>
              <a:rPr lang="nl-NL" sz="900" dirty="0" err="1"/>
              <a:t>Frozen</a:t>
            </a:r>
            <a:r>
              <a:rPr lang="nl-NL" sz="900" dirty="0"/>
              <a:t> </a:t>
            </a:r>
            <a:r>
              <a:rPr lang="nl-NL" sz="900" dirty="0" err="1" smtClean="0"/>
              <a:t>Yogurt</a:t>
            </a:r>
            <a:endParaRPr lang="nl-NL" sz="900" dirty="0"/>
          </a:p>
        </p:txBody>
      </p:sp>
      <p:sp>
        <p:nvSpPr>
          <p:cNvPr id="21" name="Tekstvak 20"/>
          <p:cNvSpPr txBox="1"/>
          <p:nvPr/>
        </p:nvSpPr>
        <p:spPr>
          <a:xfrm>
            <a:off x="6567917" y="3773654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Meer &gt;&gt;</a:t>
            </a:r>
            <a:endParaRPr lang="nl-NL" sz="1000" dirty="0"/>
          </a:p>
        </p:txBody>
      </p:sp>
      <p:sp>
        <p:nvSpPr>
          <p:cNvPr id="23" name="Rechthoek 22"/>
          <p:cNvSpPr/>
          <p:nvPr/>
        </p:nvSpPr>
        <p:spPr>
          <a:xfrm>
            <a:off x="8305800" y="-8238"/>
            <a:ext cx="3903617" cy="68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/>
          <p:cNvSpPr txBox="1"/>
          <p:nvPr/>
        </p:nvSpPr>
        <p:spPr>
          <a:xfrm>
            <a:off x="8422124" y="166140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De ijssalon</a:t>
            </a:r>
            <a:endParaRPr lang="nl-NL" b="1" dirty="0"/>
          </a:p>
        </p:txBody>
      </p:sp>
      <p:pic>
        <p:nvPicPr>
          <p:cNvPr id="25" name="Afbeelding 24"/>
          <p:cNvPicPr>
            <a:picLocks noChangeAspect="1"/>
          </p:cNvPicPr>
          <p:nvPr/>
        </p:nvPicPr>
        <p:blipFill rotWithShape="1">
          <a:blip r:embed="rId3"/>
          <a:srcRect l="25555" t="40935" r="42857" b="35828"/>
          <a:stretch/>
        </p:blipFill>
        <p:spPr>
          <a:xfrm>
            <a:off x="8297334" y="-25171"/>
            <a:ext cx="3912083" cy="1618840"/>
          </a:xfrm>
          <a:prstGeom prst="rect">
            <a:avLst/>
          </a:prstGeom>
        </p:spPr>
      </p:pic>
      <p:sp>
        <p:nvSpPr>
          <p:cNvPr id="27" name="Tekstvak 26"/>
          <p:cNvSpPr txBox="1"/>
          <p:nvPr/>
        </p:nvSpPr>
        <p:spPr>
          <a:xfrm>
            <a:off x="8422124" y="1946009"/>
            <a:ext cx="14500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Adres:</a:t>
            </a:r>
          </a:p>
          <a:p>
            <a:r>
              <a:rPr lang="nl-NL" sz="1100" dirty="0" smtClean="0"/>
              <a:t>Meent </a:t>
            </a:r>
            <a:r>
              <a:rPr lang="nl-NL" sz="1100" dirty="0"/>
              <a:t>69A</a:t>
            </a:r>
          </a:p>
          <a:p>
            <a:r>
              <a:rPr lang="nl-NL" sz="1100" dirty="0"/>
              <a:t>3011 JD Rotterdam</a:t>
            </a:r>
          </a:p>
          <a:p>
            <a:r>
              <a:rPr lang="nl-NL" sz="1100" dirty="0" smtClean="0"/>
              <a:t>Nederland</a:t>
            </a:r>
            <a:endParaRPr lang="nl-NL" sz="1100" dirty="0"/>
          </a:p>
        </p:txBody>
      </p:sp>
      <p:sp>
        <p:nvSpPr>
          <p:cNvPr id="33" name="Tekstvak 32"/>
          <p:cNvSpPr txBox="1"/>
          <p:nvPr/>
        </p:nvSpPr>
        <p:spPr>
          <a:xfrm>
            <a:off x="9872133" y="1946997"/>
            <a:ext cx="1787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b="1" dirty="0" smtClean="0"/>
              <a:t>Nuttige info</a:t>
            </a:r>
            <a:endParaRPr lang="nl-NL" sz="1100" b="1" dirty="0"/>
          </a:p>
          <a:p>
            <a:pPr algn="r"/>
            <a:r>
              <a:rPr lang="nl-NL" sz="1100" dirty="0" err="1" smtClean="0"/>
              <a:t>Accepteerd</a:t>
            </a:r>
            <a:r>
              <a:rPr lang="nl-NL" sz="1100" dirty="0" smtClean="0"/>
              <a:t> Credit Cards:</a:t>
            </a:r>
          </a:p>
          <a:p>
            <a:pPr algn="r"/>
            <a:r>
              <a:rPr lang="nl-NL" sz="1100" dirty="0" smtClean="0"/>
              <a:t>Parkeren:</a:t>
            </a:r>
          </a:p>
          <a:p>
            <a:pPr algn="r"/>
            <a:r>
              <a:rPr lang="nl-NL" sz="1100" dirty="0" smtClean="0"/>
              <a:t>Wi-Fi:</a:t>
            </a:r>
            <a:endParaRPr lang="nl-NL" sz="1100" dirty="0"/>
          </a:p>
        </p:txBody>
      </p:sp>
      <p:sp>
        <p:nvSpPr>
          <p:cNvPr id="35" name="Tekstvak 34"/>
          <p:cNvSpPr txBox="1"/>
          <p:nvPr/>
        </p:nvSpPr>
        <p:spPr>
          <a:xfrm>
            <a:off x="11547425" y="1946998"/>
            <a:ext cx="62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1100" dirty="0" smtClean="0"/>
          </a:p>
          <a:p>
            <a:r>
              <a:rPr lang="nl-NL" sz="1100" dirty="0" smtClean="0"/>
              <a:t>Nee</a:t>
            </a:r>
          </a:p>
          <a:p>
            <a:r>
              <a:rPr lang="nl-NL" sz="1100" dirty="0" smtClean="0"/>
              <a:t>Straat</a:t>
            </a:r>
            <a:endParaRPr lang="nl-NL" sz="1100" dirty="0" smtClean="0"/>
          </a:p>
          <a:p>
            <a:r>
              <a:rPr lang="nl-NL" sz="1100" dirty="0" smtClean="0"/>
              <a:t>Nee</a:t>
            </a:r>
            <a:endParaRPr lang="nl-NL" sz="1100" dirty="0"/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8517467" y="2759215"/>
            <a:ext cx="34882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/>
          <p:cNvSpPr txBox="1"/>
          <p:nvPr/>
        </p:nvSpPr>
        <p:spPr>
          <a:xfrm>
            <a:off x="8422124" y="2747711"/>
            <a:ext cx="1030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Reviews</a:t>
            </a:r>
            <a:endParaRPr lang="nl-NL" sz="1600" b="1" dirty="0"/>
          </a:p>
        </p:txBody>
      </p:sp>
      <p:sp>
        <p:nvSpPr>
          <p:cNvPr id="57" name="Tekstvak 56"/>
          <p:cNvSpPr txBox="1"/>
          <p:nvPr/>
        </p:nvSpPr>
        <p:spPr>
          <a:xfrm>
            <a:off x="8432797" y="2988738"/>
            <a:ext cx="3704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Gino V</a:t>
            </a:r>
            <a:r>
              <a:rPr lang="nl-NL" sz="1200" b="1" dirty="0" smtClean="0"/>
              <a:t>. 		       </a:t>
            </a:r>
            <a:r>
              <a:rPr lang="nl-NL" sz="1050" dirty="0" smtClean="0">
                <a:solidFill>
                  <a:schemeClr val="bg1">
                    <a:lumMod val="65000"/>
                  </a:schemeClr>
                </a:solidFill>
              </a:rPr>
              <a:t>6/13/2015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sz="1100" dirty="0"/>
              <a:t>Er zijn maar weinig ijssalons in Nederland die zo </a:t>
            </a:r>
            <a:r>
              <a:rPr lang="nl-NL" sz="1100" dirty="0" smtClean="0"/>
              <a:t>vaak in </a:t>
            </a:r>
            <a:r>
              <a:rPr lang="nl-NL" sz="1100" dirty="0"/>
              <a:t>de prijzen vallen als deze. Dat is </a:t>
            </a:r>
            <a:r>
              <a:rPr lang="nl-NL" sz="1100" dirty="0" smtClean="0"/>
              <a:t>dan ook… </a:t>
            </a:r>
            <a:r>
              <a:rPr lang="nl-NL" sz="1100" u="sng" dirty="0" smtClean="0"/>
              <a:t>Lees meer &gt;&gt;</a:t>
            </a:r>
            <a:endParaRPr lang="nl-NL" sz="1100" u="sng" dirty="0"/>
          </a:p>
        </p:txBody>
      </p:sp>
      <p:sp>
        <p:nvSpPr>
          <p:cNvPr id="58" name="5-puntige ster 57"/>
          <p:cNvSpPr/>
          <p:nvPr/>
        </p:nvSpPr>
        <p:spPr>
          <a:xfrm>
            <a:off x="11895666" y="3057958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5-puntige ster 58"/>
          <p:cNvSpPr/>
          <p:nvPr/>
        </p:nvSpPr>
        <p:spPr>
          <a:xfrm>
            <a:off x="11734796" y="3057956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5-puntige ster 59"/>
          <p:cNvSpPr/>
          <p:nvPr/>
        </p:nvSpPr>
        <p:spPr>
          <a:xfrm>
            <a:off x="11573932" y="3057955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5-puntige ster 60"/>
          <p:cNvSpPr/>
          <p:nvPr/>
        </p:nvSpPr>
        <p:spPr>
          <a:xfrm>
            <a:off x="11413066" y="3057957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5-puntige ster 61"/>
          <p:cNvSpPr/>
          <p:nvPr/>
        </p:nvSpPr>
        <p:spPr>
          <a:xfrm>
            <a:off x="11252198" y="3057956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4" name="Rechte verbindingslijn 63"/>
          <p:cNvCxnSpPr/>
          <p:nvPr/>
        </p:nvCxnSpPr>
        <p:spPr>
          <a:xfrm>
            <a:off x="8517467" y="3612796"/>
            <a:ext cx="34882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/>
          <p:cNvSpPr txBox="1"/>
          <p:nvPr/>
        </p:nvSpPr>
        <p:spPr>
          <a:xfrm>
            <a:off x="8432797" y="3612641"/>
            <a:ext cx="36910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err="1"/>
              <a:t>Asal</a:t>
            </a:r>
            <a:r>
              <a:rPr lang="nl-NL" sz="1200" b="1" dirty="0"/>
              <a:t> S.</a:t>
            </a:r>
            <a:r>
              <a:rPr lang="nl-NL" sz="1200" b="1" dirty="0" smtClean="0"/>
              <a:t>		     </a:t>
            </a:r>
            <a:r>
              <a:rPr lang="nl-NL" sz="1050" dirty="0" smtClean="0">
                <a:solidFill>
                  <a:schemeClr val="bg1">
                    <a:lumMod val="65000"/>
                  </a:schemeClr>
                </a:solidFill>
              </a:rPr>
              <a:t>10/24/2013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sz="1100" dirty="0"/>
              <a:t>Wat wil je dat ik nog meer zeg? BESTE IJS VAN ROTTERDAM! Ik heb een tijdje in een </a:t>
            </a:r>
            <a:r>
              <a:rPr lang="nl-NL" sz="1100" dirty="0" err="1" smtClean="0"/>
              <a:t>ee</a:t>
            </a:r>
            <a:r>
              <a:rPr lang="nl-NL" sz="1100" dirty="0" smtClean="0"/>
              <a:t>… </a:t>
            </a:r>
            <a:r>
              <a:rPr lang="nl-NL" sz="1100" u="sng" dirty="0" smtClean="0"/>
              <a:t>Lees meer &gt;&gt;</a:t>
            </a:r>
            <a:endParaRPr lang="nl-NL" sz="1100" u="sng" dirty="0"/>
          </a:p>
        </p:txBody>
      </p:sp>
      <p:sp>
        <p:nvSpPr>
          <p:cNvPr id="78" name="5-puntige ster 77"/>
          <p:cNvSpPr/>
          <p:nvPr/>
        </p:nvSpPr>
        <p:spPr>
          <a:xfrm>
            <a:off x="11895666" y="3681861"/>
            <a:ext cx="110067" cy="110067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5-puntige ster 78"/>
          <p:cNvSpPr/>
          <p:nvPr/>
        </p:nvSpPr>
        <p:spPr>
          <a:xfrm>
            <a:off x="11734796" y="3681859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5-puntige ster 79"/>
          <p:cNvSpPr/>
          <p:nvPr/>
        </p:nvSpPr>
        <p:spPr>
          <a:xfrm>
            <a:off x="11573932" y="3681858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5-puntige ster 80"/>
          <p:cNvSpPr/>
          <p:nvPr/>
        </p:nvSpPr>
        <p:spPr>
          <a:xfrm>
            <a:off x="11413066" y="3681860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5-puntige ster 81"/>
          <p:cNvSpPr/>
          <p:nvPr/>
        </p:nvSpPr>
        <p:spPr>
          <a:xfrm>
            <a:off x="11252198" y="3681859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3" name="Rechte verbindingslijn 82"/>
          <p:cNvCxnSpPr/>
          <p:nvPr/>
        </p:nvCxnSpPr>
        <p:spPr>
          <a:xfrm>
            <a:off x="8517467" y="4236699"/>
            <a:ext cx="34882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kstvak 83"/>
          <p:cNvSpPr txBox="1"/>
          <p:nvPr/>
        </p:nvSpPr>
        <p:spPr>
          <a:xfrm>
            <a:off x="8419726" y="4236544"/>
            <a:ext cx="3704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Romano R.		       </a:t>
            </a:r>
            <a:r>
              <a:rPr lang="nl-NL" sz="1050" dirty="0">
                <a:solidFill>
                  <a:schemeClr val="bg1">
                    <a:lumMod val="65000"/>
                  </a:schemeClr>
                </a:solidFill>
              </a:rPr>
              <a:t>7/21/2014 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sz="1100" dirty="0" smtClean="0"/>
              <a:t>Ik </a:t>
            </a:r>
            <a:r>
              <a:rPr lang="nl-NL" sz="1100" dirty="0"/>
              <a:t>had altijd </a:t>
            </a:r>
            <a:r>
              <a:rPr lang="nl-NL" sz="1100" dirty="0" err="1"/>
              <a:t>Garda</a:t>
            </a:r>
            <a:r>
              <a:rPr lang="nl-NL" sz="1100" dirty="0"/>
              <a:t> als favoriete ijssalon in Rotterdam, maar met deze ijssalon denk ik dat </a:t>
            </a:r>
            <a:r>
              <a:rPr lang="nl-NL" sz="1100" dirty="0" smtClean="0"/>
              <a:t>geen… </a:t>
            </a:r>
            <a:r>
              <a:rPr lang="nl-NL" sz="1100" u="sng" dirty="0" smtClean="0"/>
              <a:t>Lees meer &gt;&gt;</a:t>
            </a:r>
            <a:endParaRPr lang="nl-NL" sz="1100" u="sng" dirty="0"/>
          </a:p>
        </p:txBody>
      </p:sp>
      <p:sp>
        <p:nvSpPr>
          <p:cNvPr id="85" name="5-puntige ster 84"/>
          <p:cNvSpPr/>
          <p:nvPr/>
        </p:nvSpPr>
        <p:spPr>
          <a:xfrm>
            <a:off x="11882595" y="4305764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5-puntige ster 85"/>
          <p:cNvSpPr/>
          <p:nvPr/>
        </p:nvSpPr>
        <p:spPr>
          <a:xfrm>
            <a:off x="11721725" y="4305762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5-puntige ster 86"/>
          <p:cNvSpPr/>
          <p:nvPr/>
        </p:nvSpPr>
        <p:spPr>
          <a:xfrm>
            <a:off x="11560861" y="4305761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5-puntige ster 87"/>
          <p:cNvSpPr/>
          <p:nvPr/>
        </p:nvSpPr>
        <p:spPr>
          <a:xfrm>
            <a:off x="11399995" y="4305763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5-puntige ster 88"/>
          <p:cNvSpPr/>
          <p:nvPr/>
        </p:nvSpPr>
        <p:spPr>
          <a:xfrm>
            <a:off x="11239127" y="4305762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0" name="Rechte verbindingslijn 89"/>
          <p:cNvCxnSpPr/>
          <p:nvPr/>
        </p:nvCxnSpPr>
        <p:spPr>
          <a:xfrm>
            <a:off x="8504396" y="4860602"/>
            <a:ext cx="34882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8419726" y="4864951"/>
            <a:ext cx="3704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Naima A.</a:t>
            </a:r>
            <a:r>
              <a:rPr lang="nl-NL" sz="1200" b="1" dirty="0" smtClean="0"/>
              <a:t>		       </a:t>
            </a:r>
            <a:r>
              <a:rPr lang="nl-NL" sz="1050" dirty="0" smtClean="0">
                <a:solidFill>
                  <a:schemeClr val="bg1">
                    <a:lumMod val="65000"/>
                  </a:schemeClr>
                </a:solidFill>
              </a:rPr>
              <a:t>6/13/2015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sz="1100" dirty="0"/>
              <a:t>Het lekkerste ijs van Nederland. Het ijs wordt hier zelf gemaakt en wat een geweldige smaken</a:t>
            </a:r>
            <a:r>
              <a:rPr lang="nl-NL" sz="1100" dirty="0" smtClean="0"/>
              <a:t>!… </a:t>
            </a:r>
            <a:r>
              <a:rPr lang="nl-NL" sz="1100" u="sng" dirty="0" smtClean="0"/>
              <a:t>Lees meer &gt;&gt;</a:t>
            </a:r>
            <a:endParaRPr lang="nl-NL" sz="1100" u="sng" dirty="0"/>
          </a:p>
        </p:txBody>
      </p:sp>
      <p:sp>
        <p:nvSpPr>
          <p:cNvPr id="92" name="5-puntige ster 91"/>
          <p:cNvSpPr/>
          <p:nvPr/>
        </p:nvSpPr>
        <p:spPr>
          <a:xfrm>
            <a:off x="11882595" y="4934171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5-puntige ster 92"/>
          <p:cNvSpPr/>
          <p:nvPr/>
        </p:nvSpPr>
        <p:spPr>
          <a:xfrm>
            <a:off x="11721725" y="4934169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5-puntige ster 93"/>
          <p:cNvSpPr/>
          <p:nvPr/>
        </p:nvSpPr>
        <p:spPr>
          <a:xfrm>
            <a:off x="11560861" y="4934168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5-puntige ster 94"/>
          <p:cNvSpPr/>
          <p:nvPr/>
        </p:nvSpPr>
        <p:spPr>
          <a:xfrm>
            <a:off x="11399995" y="4934170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5-puntige ster 95"/>
          <p:cNvSpPr/>
          <p:nvPr/>
        </p:nvSpPr>
        <p:spPr>
          <a:xfrm>
            <a:off x="11239127" y="4934169"/>
            <a:ext cx="110067" cy="11006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7" name="Rechte verbindingslijn 96"/>
          <p:cNvCxnSpPr/>
          <p:nvPr/>
        </p:nvCxnSpPr>
        <p:spPr>
          <a:xfrm>
            <a:off x="8504396" y="5565200"/>
            <a:ext cx="348826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Afbeelding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727" y="5570855"/>
            <a:ext cx="232201" cy="232201"/>
          </a:xfrm>
          <a:prstGeom prst="rect">
            <a:avLst/>
          </a:prstGeom>
        </p:spPr>
      </p:pic>
      <p:cxnSp>
        <p:nvCxnSpPr>
          <p:cNvPr id="102" name="Rechte verbindingslijn 101"/>
          <p:cNvCxnSpPr/>
          <p:nvPr/>
        </p:nvCxnSpPr>
        <p:spPr>
          <a:xfrm flipV="1">
            <a:off x="10253133" y="5782525"/>
            <a:ext cx="0" cy="9061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Afbeelding 10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749" y="5625037"/>
            <a:ext cx="140772" cy="140772"/>
          </a:xfrm>
          <a:prstGeom prst="rect">
            <a:avLst/>
          </a:prstGeom>
        </p:spPr>
      </p:pic>
      <p:sp>
        <p:nvSpPr>
          <p:cNvPr id="108" name="Tekstvak 107"/>
          <p:cNvSpPr txBox="1"/>
          <p:nvPr/>
        </p:nvSpPr>
        <p:spPr>
          <a:xfrm>
            <a:off x="8428193" y="5757333"/>
            <a:ext cx="1630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Misschien het laatste mooie #weekend daarom een nieuwe smaak "macaroni" #roomijs met (</a:t>
            </a:r>
            <a:r>
              <a:rPr lang="nl-NL" sz="700" dirty="0" err="1"/>
              <a:t>cont</a:t>
            </a:r>
            <a:r>
              <a:rPr lang="nl-NL" sz="700" dirty="0"/>
              <a:t>) http://tl.gd/jaduk5</a:t>
            </a:r>
          </a:p>
        </p:txBody>
      </p:sp>
      <p:cxnSp>
        <p:nvCxnSpPr>
          <p:cNvPr id="110" name="Rechte verbindingslijn 109"/>
          <p:cNvCxnSpPr/>
          <p:nvPr/>
        </p:nvCxnSpPr>
        <p:spPr>
          <a:xfrm>
            <a:off x="8517467" y="6172831"/>
            <a:ext cx="1473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kstvak 110"/>
          <p:cNvSpPr txBox="1"/>
          <p:nvPr/>
        </p:nvSpPr>
        <p:spPr>
          <a:xfrm>
            <a:off x="8428193" y="6172831"/>
            <a:ext cx="156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Te koud voor ijs? We hebben ook heerlijke koffie! :) </a:t>
            </a:r>
          </a:p>
        </p:txBody>
      </p:sp>
      <p:cxnSp>
        <p:nvCxnSpPr>
          <p:cNvPr id="115" name="Rechte verbindingslijn 114"/>
          <p:cNvCxnSpPr/>
          <p:nvPr/>
        </p:nvCxnSpPr>
        <p:spPr>
          <a:xfrm>
            <a:off x="8517468" y="6460695"/>
            <a:ext cx="1473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8432796" y="6455207"/>
            <a:ext cx="162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Ennnnn</a:t>
            </a:r>
            <a:r>
              <a:rPr lang="en-US" sz="700" dirty="0"/>
              <a:t> </a:t>
            </a:r>
            <a:r>
              <a:rPr lang="en-US" sz="700" dirty="0" err="1"/>
              <a:t>ijsjes</a:t>
            </a:r>
            <a:r>
              <a:rPr lang="en-US" sz="700" dirty="0"/>
              <a:t> we love too&gt;RT </a:t>
            </a:r>
            <a:r>
              <a:rPr lang="en-US" sz="700" strike="sngStrike" dirty="0">
                <a:hlinkClick r:id="rId6"/>
              </a:rPr>
              <a:t>@</a:t>
            </a:r>
            <a:r>
              <a:rPr lang="en-US" sz="700" b="1" dirty="0" err="1">
                <a:hlinkClick r:id="rId6"/>
              </a:rPr>
              <a:t>FeyenoordTwit</a:t>
            </a:r>
            <a:r>
              <a:rPr lang="en-US" sz="700" dirty="0"/>
              <a:t>: We love </a:t>
            </a:r>
            <a:r>
              <a:rPr lang="en-US" sz="700" dirty="0" smtClean="0"/>
              <a:t>you</a:t>
            </a:r>
            <a:endParaRPr lang="nl-NL" sz="700" dirty="0"/>
          </a:p>
        </p:txBody>
      </p:sp>
      <p:cxnSp>
        <p:nvCxnSpPr>
          <p:cNvPr id="120" name="Rechte verbindingslijn 119"/>
          <p:cNvCxnSpPr/>
          <p:nvPr/>
        </p:nvCxnSpPr>
        <p:spPr>
          <a:xfrm>
            <a:off x="8515660" y="6720649"/>
            <a:ext cx="1473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kstvak 97"/>
          <p:cNvSpPr txBox="1"/>
          <p:nvPr/>
        </p:nvSpPr>
        <p:spPr>
          <a:xfrm>
            <a:off x="10437096" y="5756803"/>
            <a:ext cx="1630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Ook zwarte piet had vandaag, ondanks het weer, zin in een ijsje😎</a:t>
            </a:r>
            <a:r>
              <a:rPr lang="nl-NL" sz="700" i="1" u="sng" dirty="0"/>
              <a:t>🍧</a:t>
            </a:r>
            <a:r>
              <a:rPr lang="nl-NL" sz="700" dirty="0"/>
              <a:t> </a:t>
            </a:r>
            <a:r>
              <a:rPr lang="nl-NL" sz="700" dirty="0">
                <a:hlinkClick r:id="rId7"/>
              </a:rPr>
              <a:t>‪#‎</a:t>
            </a:r>
            <a:r>
              <a:rPr lang="nl-NL" sz="700" dirty="0" err="1">
                <a:hlinkClick r:id="rId7"/>
              </a:rPr>
              <a:t>wittedewith</a:t>
            </a:r>
            <a:r>
              <a:rPr lang="nl-NL" sz="700" dirty="0">
                <a:hlinkClick r:id="rId7"/>
              </a:rPr>
              <a:t>‬</a:t>
            </a:r>
            <a:r>
              <a:rPr lang="nl-NL" sz="700" dirty="0"/>
              <a:t> </a:t>
            </a:r>
            <a:r>
              <a:rPr lang="nl-NL" sz="700" dirty="0">
                <a:hlinkClick r:id="rId8"/>
              </a:rPr>
              <a:t>‪#‎</a:t>
            </a:r>
            <a:r>
              <a:rPr lang="nl-NL" sz="700" dirty="0" err="1">
                <a:hlinkClick r:id="rId8"/>
              </a:rPr>
              <a:t>icecream</a:t>
            </a:r>
            <a:r>
              <a:rPr lang="nl-NL" sz="700" dirty="0">
                <a:hlinkClick r:id="rId8"/>
              </a:rPr>
              <a:t>‬</a:t>
            </a:r>
            <a:endParaRPr lang="nl-NL" sz="600" dirty="0"/>
          </a:p>
        </p:txBody>
      </p:sp>
      <p:cxnSp>
        <p:nvCxnSpPr>
          <p:cNvPr id="100" name="Rechte verbindingslijn 99"/>
          <p:cNvCxnSpPr/>
          <p:nvPr/>
        </p:nvCxnSpPr>
        <p:spPr>
          <a:xfrm>
            <a:off x="10502527" y="6172301"/>
            <a:ext cx="1473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/>
          <p:cNvSpPr txBox="1"/>
          <p:nvPr/>
        </p:nvSpPr>
        <p:spPr>
          <a:xfrm>
            <a:off x="10437096" y="6163295"/>
            <a:ext cx="1630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 err="1"/>
              <a:t>Perfecting</a:t>
            </a:r>
            <a:r>
              <a:rPr lang="nl-NL" sz="700" dirty="0"/>
              <a:t> </a:t>
            </a:r>
            <a:r>
              <a:rPr lang="nl-NL" sz="700" dirty="0" err="1"/>
              <a:t>our</a:t>
            </a:r>
            <a:r>
              <a:rPr lang="nl-NL" sz="700" dirty="0"/>
              <a:t> </a:t>
            </a:r>
            <a:r>
              <a:rPr lang="nl-NL" sz="700" dirty="0" err="1"/>
              <a:t>coffeeskills</a:t>
            </a:r>
            <a:r>
              <a:rPr lang="nl-NL" sz="700" dirty="0"/>
              <a:t>!</a:t>
            </a:r>
            <a:r>
              <a:rPr lang="nl-NL" sz="700" i="1" u="sng" dirty="0"/>
              <a:t>☕</a:t>
            </a:r>
            <a:r>
              <a:rPr lang="nl-NL" sz="700" dirty="0"/>
              <a:t> </a:t>
            </a:r>
            <a:r>
              <a:rPr lang="nl-NL" sz="700" dirty="0">
                <a:hlinkClick r:id="rId9"/>
              </a:rPr>
              <a:t>‪#‎coffee‬</a:t>
            </a:r>
            <a:r>
              <a:rPr lang="nl-NL" sz="700" dirty="0"/>
              <a:t> </a:t>
            </a:r>
            <a:r>
              <a:rPr lang="nl-NL" sz="700" dirty="0">
                <a:hlinkClick r:id="rId10"/>
              </a:rPr>
              <a:t>‪#‎</a:t>
            </a:r>
            <a:r>
              <a:rPr lang="nl-NL" sz="700" dirty="0" err="1">
                <a:hlinkClick r:id="rId10"/>
              </a:rPr>
              <a:t>deijssalon</a:t>
            </a:r>
            <a:r>
              <a:rPr lang="nl-NL" sz="700" dirty="0">
                <a:hlinkClick r:id="rId10"/>
              </a:rPr>
              <a:t>‬</a:t>
            </a:r>
            <a:r>
              <a:rPr lang="nl-NL" sz="700" dirty="0"/>
              <a:t> </a:t>
            </a:r>
            <a:r>
              <a:rPr lang="nl-NL" sz="700" dirty="0">
                <a:hlinkClick r:id="rId11"/>
              </a:rPr>
              <a:t>‪#‎</a:t>
            </a:r>
            <a:r>
              <a:rPr lang="nl-NL" sz="700" dirty="0" err="1">
                <a:hlinkClick r:id="rId11"/>
              </a:rPr>
              <a:t>wittedewith</a:t>
            </a:r>
            <a:r>
              <a:rPr lang="nl-NL" sz="700" dirty="0">
                <a:hlinkClick r:id="rId11"/>
              </a:rPr>
              <a:t>‬</a:t>
            </a:r>
            <a:r>
              <a:rPr lang="nl-NL" sz="700" dirty="0"/>
              <a:t> </a:t>
            </a:r>
            <a:r>
              <a:rPr lang="nl-NL" sz="700" dirty="0">
                <a:hlinkClick r:id="rId12"/>
              </a:rPr>
              <a:t>‪#‎</a:t>
            </a:r>
            <a:r>
              <a:rPr lang="nl-NL" sz="700" dirty="0" err="1">
                <a:hlinkClick r:id="rId12"/>
              </a:rPr>
              <a:t>giraffecoffee</a:t>
            </a:r>
            <a:r>
              <a:rPr lang="nl-NL" sz="700" dirty="0">
                <a:hlinkClick r:id="rId12"/>
              </a:rPr>
              <a:t>‬</a:t>
            </a:r>
            <a:endParaRPr lang="nl-NL" sz="500" dirty="0"/>
          </a:p>
        </p:txBody>
      </p:sp>
      <p:cxnSp>
        <p:nvCxnSpPr>
          <p:cNvPr id="103" name="Rechte verbindingslijn 102"/>
          <p:cNvCxnSpPr/>
          <p:nvPr/>
        </p:nvCxnSpPr>
        <p:spPr>
          <a:xfrm>
            <a:off x="10515598" y="6555682"/>
            <a:ext cx="1473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hte verbindingslijn 103"/>
          <p:cNvCxnSpPr/>
          <p:nvPr/>
        </p:nvCxnSpPr>
        <p:spPr>
          <a:xfrm>
            <a:off x="10522748" y="6720649"/>
            <a:ext cx="1473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104"/>
          <p:cNvSpPr txBox="1"/>
          <p:nvPr/>
        </p:nvSpPr>
        <p:spPr>
          <a:xfrm>
            <a:off x="10437096" y="6534779"/>
            <a:ext cx="1630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Het feestje komt al goed op gang </a:t>
            </a:r>
            <a:r>
              <a:rPr lang="nl-NL" sz="700" dirty="0" smtClean="0"/>
              <a:t>aan</a:t>
            </a:r>
            <a:endParaRPr lang="nl-NL" sz="400" dirty="0"/>
          </a:p>
        </p:txBody>
      </p:sp>
      <p:sp>
        <p:nvSpPr>
          <p:cNvPr id="26" name="Vermenigvuldigen 25"/>
          <p:cNvSpPr/>
          <p:nvPr/>
        </p:nvSpPr>
        <p:spPr>
          <a:xfrm>
            <a:off x="8515660" y="26734"/>
            <a:ext cx="257175" cy="257175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ermenigvuldigen 27"/>
          <p:cNvSpPr/>
          <p:nvPr/>
        </p:nvSpPr>
        <p:spPr>
          <a:xfrm>
            <a:off x="7058013" y="3459833"/>
            <a:ext cx="136162" cy="13732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5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205</Words>
  <Application>Microsoft Office PowerPoint</Application>
  <PresentationFormat>Breedbeeld</PresentationFormat>
  <Paragraphs>82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Michel Trouwborst</dc:creator>
  <cp:lastModifiedBy>Michel Trouwborst</cp:lastModifiedBy>
  <cp:revision>17</cp:revision>
  <dcterms:created xsi:type="dcterms:W3CDTF">2015-12-07T12:29:41Z</dcterms:created>
  <dcterms:modified xsi:type="dcterms:W3CDTF">2015-12-14T12:01:48Z</dcterms:modified>
</cp:coreProperties>
</file>