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2015/11/28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545554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23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如螢幕大小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545554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545554</dc:title>
  <dc:creator>user</dc:creator>
  <cp:lastModifiedBy>user</cp:lastModifiedBy>
  <cp:revision>1</cp:revision>
  <dcterms:created xsi:type="dcterms:W3CDTF">2015-11-28T01:58:03Z</dcterms:created>
  <dcterms:modified xsi:type="dcterms:W3CDTF">2015-11-28T02:32:23Z</dcterms:modified>
</cp:coreProperties>
</file>