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5CAA5-9271-4CAE-8325-DF41F2BD0E05}" v="685" dt="2019-03-04T01:43:5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-94@outlook.com" userId="d4e665e7ef57d8c0" providerId="LiveId" clId="{8A25CAA5-9271-4CAE-8325-DF41F2BD0E05}"/>
    <pc:docChg chg="undo custSel addSld modSld">
      <pc:chgData name="ses-94@outlook.com" userId="d4e665e7ef57d8c0" providerId="LiveId" clId="{8A25CAA5-9271-4CAE-8325-DF41F2BD0E05}" dt="2019-03-04T01:43:56.767" v="684" actId="20577"/>
      <pc:docMkLst>
        <pc:docMk/>
      </pc:docMkLst>
      <pc:sldChg chg="modSp">
        <pc:chgData name="ses-94@outlook.com" userId="d4e665e7ef57d8c0" providerId="LiveId" clId="{8A25CAA5-9271-4CAE-8325-DF41F2BD0E05}" dt="2019-03-04T01:43:56.767" v="684" actId="20577"/>
        <pc:sldMkLst>
          <pc:docMk/>
          <pc:sldMk cId="0" sldId="257"/>
        </pc:sldMkLst>
        <pc:spChg chg="mod">
          <ac:chgData name="ses-94@outlook.com" userId="d4e665e7ef57d8c0" providerId="LiveId" clId="{8A25CAA5-9271-4CAE-8325-DF41F2BD0E05}" dt="2019-03-04T01:43:56.767" v="68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es-94@outlook.com" userId="d4e665e7ef57d8c0" providerId="LiveId" clId="{8A25CAA5-9271-4CAE-8325-DF41F2BD0E05}" dt="2019-03-04T01:35:06.045" v="29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es-94@outlook.com" userId="d4e665e7ef57d8c0" providerId="LiveId" clId="{8A25CAA5-9271-4CAE-8325-DF41F2BD0E05}" dt="2019-03-04T01:41:41.922" v="629" actId="20577"/>
        <pc:sldMkLst>
          <pc:docMk/>
          <pc:sldMk cId="0" sldId="258"/>
        </pc:sldMkLst>
        <pc:spChg chg="mod">
          <ac:chgData name="ses-94@outlook.com" userId="d4e665e7ef57d8c0" providerId="LiveId" clId="{8A25CAA5-9271-4CAE-8325-DF41F2BD0E05}" dt="2019-03-04T01:14:21.978" v="1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es-94@outlook.com" userId="d4e665e7ef57d8c0" providerId="LiveId" clId="{8A25CAA5-9271-4CAE-8325-DF41F2BD0E05}" dt="2019-03-04T01:41:41.922" v="62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add">
        <pc:chgData name="ses-94@outlook.com" userId="d4e665e7ef57d8c0" providerId="LiveId" clId="{8A25CAA5-9271-4CAE-8325-DF41F2BD0E05}" dt="2019-03-04T01:43:35.304" v="683" actId="20577"/>
        <pc:sldMkLst>
          <pc:docMk/>
          <pc:sldMk cId="248799622" sldId="263"/>
        </pc:sldMkLst>
        <pc:spChg chg="mod">
          <ac:chgData name="ses-94@outlook.com" userId="d4e665e7ef57d8c0" providerId="LiveId" clId="{8A25CAA5-9271-4CAE-8325-DF41F2BD0E05}" dt="2019-03-04T01:14:49.088" v="42" actId="20577"/>
          <ac:spMkLst>
            <pc:docMk/>
            <pc:sldMk cId="248799622" sldId="263"/>
            <ac:spMk id="2" creationId="{562AEE89-7AF4-4B40-BBDC-780E13E82B53}"/>
          </ac:spMkLst>
        </pc:spChg>
        <pc:spChg chg="mod">
          <ac:chgData name="ses-94@outlook.com" userId="d4e665e7ef57d8c0" providerId="LiveId" clId="{8A25CAA5-9271-4CAE-8325-DF41F2BD0E05}" dt="2019-03-04T01:43:35.304" v="683" actId="20577"/>
          <ac:spMkLst>
            <pc:docMk/>
            <pc:sldMk cId="248799622" sldId="263"/>
            <ac:spMk id="3" creationId="{190E3AED-3B82-493B-AC34-0D510B653C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27" name="Tijdelijke aanduiding voor inhoud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9" name="Tijdelijke aanduiding voor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8" name="Tijdelijke aanduiding voor inhoud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24" name="Tijdelijke aanduiding voor voettekst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29" name="Tijdelijke aanduiding voor voettekst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0018A53-3DAD-4A31-B484-0FFB91527E6F}" type="datetimeFigureOut">
              <a:rPr lang="nl-NL" smtClean="0"/>
              <a:pPr/>
              <a:t>4-3-2019</a:t>
            </a:fld>
            <a:endParaRPr lang="nl-NL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A5401A-1EB9-4F8B-B6D0-74774962557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titel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58200" cy="1296144"/>
          </a:xfrm>
        </p:spPr>
        <p:txBody>
          <a:bodyPr>
            <a:normAutofit/>
          </a:bodyPr>
          <a:lstStyle/>
          <a:p>
            <a:pPr algn="ctr"/>
            <a:r>
              <a:rPr lang="nl-NL" sz="5400" dirty="0" err="1"/>
              <a:t>CYBERrecht</a:t>
            </a:r>
            <a:endParaRPr lang="nl-NL" sz="4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5536" y="5445224"/>
            <a:ext cx="8458200" cy="914400"/>
          </a:xfrm>
        </p:spPr>
        <p:txBody>
          <a:bodyPr/>
          <a:lstStyle/>
          <a:p>
            <a:pPr algn="ctr"/>
            <a:r>
              <a:rPr lang="nl-NL" dirty="0"/>
              <a:t>Gemaakt door; Saad en Cindy</a:t>
            </a:r>
          </a:p>
        </p:txBody>
      </p:sp>
      <p:pic>
        <p:nvPicPr>
          <p:cNvPr id="6" name="Afbeelding 5" descr="cyberrecht.png"/>
          <p:cNvPicPr>
            <a:picLocks noChangeAspect="1"/>
          </p:cNvPicPr>
          <p:nvPr/>
        </p:nvPicPr>
        <p:blipFill>
          <a:blip r:embed="rId2" cstate="print"/>
          <a:srcRect l="8400" r="7601"/>
          <a:stretch>
            <a:fillRect/>
          </a:stretch>
        </p:blipFill>
        <p:spPr>
          <a:xfrm>
            <a:off x="2627784" y="2420888"/>
            <a:ext cx="36004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cap="none" dirty="0"/>
              <a:t>Cyberrecht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Wat is de Cyberrecht?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Waarom hebben we de Cyberlaw nodig ?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Cyberlaw - Cyber law - Internet law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Voorbeelden van het toepassing van de Cyberrecht (India - Syrië - Nederland)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endParaRPr lang="nl-N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cap="none" dirty="0"/>
              <a:t>Cybercrime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Wat is een Cybercrime?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Op de computers aanvallen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Door de computers aanvallen 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 err="1"/>
              <a:t>Hacking</a:t>
            </a:r>
            <a:r>
              <a:rPr lang="nl-NL" sz="2400" dirty="0"/>
              <a:t> - Phishing - </a:t>
            </a:r>
            <a:r>
              <a:rPr lang="nl-NL" sz="2400" dirty="0" err="1"/>
              <a:t>spamming</a:t>
            </a:r>
            <a:endParaRPr lang="nl-N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AEE89-7AF4-4B40-BBDC-780E13E8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		      Cyberwarfare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E3AED-3B82-493B-AC34-0D510B65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z="2400" dirty="0"/>
          </a:p>
          <a:p>
            <a:r>
              <a:rPr lang="nl-NL" sz="2400" dirty="0"/>
              <a:t>Wat is de Cyberwarfare?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De motivatie van de Cyberwarfare:</a:t>
            </a:r>
          </a:p>
          <a:p>
            <a:r>
              <a:rPr lang="nl-NL" sz="2400" dirty="0"/>
              <a:t>POLITIEK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De methoden van Cyberwarfare:</a:t>
            </a:r>
          </a:p>
          <a:p>
            <a:r>
              <a:rPr lang="nl-NL" sz="2400" dirty="0"/>
              <a:t>Spionage  -  sabotage 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7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cap="none" dirty="0" err="1"/>
              <a:t>Cyberwarrior</a:t>
            </a:r>
            <a:endParaRPr lang="nl-NL" sz="4000" cap="non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4379317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Deelnemen aan cyberoorlog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Persoonlijke redenen, lol, politiek, vaderland of religieuze overtuigingen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Computers en informatiesystemen beschermen of aanvallen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Aanvallen door hacken en beschermen door hacken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Nieuwe betere manieren voor beveiligen kwetsbare plekken vinden voor anderen</a:t>
            </a:r>
          </a:p>
          <a:p>
            <a:endParaRPr lang="nl-NL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cap="none" dirty="0" err="1"/>
              <a:t>Cyberwarrior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4379317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Natiestaten om politieke redenen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Computer- of netwerksabotage en spionage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Economische schade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Sabotage – militaire organisatie, communicatie en bevelen.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Cyberspionage – Gevoelige informatie en gegevens. Particulieren, concurrenten, overheden of vijanden. Voordeel.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cap="none" dirty="0"/>
              <a:t>Cyberspace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4379317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nl-NL" sz="2400" dirty="0"/>
              <a:t>Virtuele computerwereld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Elektronisch medium, wereldwijde computernetwerk voor online </a:t>
            </a:r>
            <a:r>
              <a:rPr lang="nl-NL" sz="2400" dirty="0" err="1"/>
              <a:t>cummunicatie</a:t>
            </a:r>
            <a:endParaRPr lang="nl-NL" sz="2400" dirty="0"/>
          </a:p>
          <a:p>
            <a:pPr>
              <a:buClr>
                <a:schemeClr val="accent5"/>
              </a:buClr>
            </a:pPr>
            <a:r>
              <a:rPr lang="nl-NL" sz="2400" dirty="0"/>
              <a:t>Informatie, communicatie, ideeën, games en zaken.</a:t>
            </a:r>
          </a:p>
          <a:p>
            <a:pPr>
              <a:buClr>
                <a:schemeClr val="accent5"/>
              </a:buClr>
            </a:pPr>
            <a:r>
              <a:rPr lang="nl-NL" sz="2400" dirty="0"/>
              <a:t>Auteursrecht.</a:t>
            </a:r>
          </a:p>
          <a:p>
            <a:pPr>
              <a:buClr>
                <a:schemeClr val="accent5"/>
              </a:buClr>
            </a:pPr>
            <a:endParaRPr lang="nl-N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955381"/>
          </a:xfrm>
        </p:spPr>
        <p:txBody>
          <a:bodyPr/>
          <a:lstStyle/>
          <a:p>
            <a:pPr algn="ctr">
              <a:buNone/>
            </a:pPr>
            <a:r>
              <a:rPr lang="nl-NL" b="1" dirty="0"/>
              <a:t>Bedankt voor jullie aandacht.</a:t>
            </a:r>
          </a:p>
          <a:p>
            <a:pPr algn="ctr">
              <a:buNone/>
            </a:pPr>
            <a:r>
              <a:rPr lang="nl-NL" b="1" dirty="0"/>
              <a:t>Zijn er nog vragen?</a:t>
            </a:r>
          </a:p>
          <a:p>
            <a:pPr algn="ctr">
              <a:buNone/>
            </a:pPr>
            <a:endParaRPr lang="nl-NL" b="1" dirty="0"/>
          </a:p>
          <a:p>
            <a:pPr algn="ctr">
              <a:buNone/>
            </a:pPr>
            <a:endParaRPr lang="nl-NL" b="1" dirty="0"/>
          </a:p>
          <a:p>
            <a:pPr algn="ctr">
              <a:buNone/>
            </a:pPr>
            <a:r>
              <a:rPr lang="nl-NL" b="1" dirty="0"/>
              <a:t>Kahoot Quiz</a:t>
            </a:r>
          </a:p>
          <a:p>
            <a:pPr algn="ctr">
              <a:buNone/>
            </a:pPr>
            <a:r>
              <a:rPr lang="nl-NL" dirty="0"/>
              <a:t>Ga naar kahoot.it</a:t>
            </a:r>
            <a:br>
              <a:rPr lang="nl-NL" dirty="0"/>
            </a:br>
            <a:r>
              <a:rPr lang="nl-NL" dirty="0"/>
              <a:t>en vul de Game PIN 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196</Words>
  <Application>Microsoft Office PowerPoint</Application>
  <PresentationFormat>Diavoorstelling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Franklin Gothic Book</vt:lpstr>
      <vt:lpstr>Franklin Gothic Medium</vt:lpstr>
      <vt:lpstr>Wingdings 2</vt:lpstr>
      <vt:lpstr>Trek</vt:lpstr>
      <vt:lpstr>CYBERrecht</vt:lpstr>
      <vt:lpstr>Cyberrecht</vt:lpstr>
      <vt:lpstr>Cybercrime</vt:lpstr>
      <vt:lpstr>        Cyberwarfare</vt:lpstr>
      <vt:lpstr>Cyberwarrior</vt:lpstr>
      <vt:lpstr>Cyberwarrior</vt:lpstr>
      <vt:lpstr>Cyberspace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CYBERrecht</dc:title>
  <dc:creator>Cindy Boos</dc:creator>
  <cp:lastModifiedBy>ses-94@outlook.com</cp:lastModifiedBy>
  <cp:revision>18</cp:revision>
  <dcterms:created xsi:type="dcterms:W3CDTF">2019-02-18T15:41:31Z</dcterms:created>
  <dcterms:modified xsi:type="dcterms:W3CDTF">2019-03-04T01:44:02Z</dcterms:modified>
</cp:coreProperties>
</file>