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20B20-A115-472B-AC73-B620D3D9E3A7}" v="1167" dt="2019-02-05T19:34:2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-94@outlook.com" userId="d4e665e7ef57d8c0" providerId="LiveId" clId="{A0320B20-A115-472B-AC73-B620D3D9E3A7}"/>
    <pc:docChg chg="undo custSel addSld modSld">
      <pc:chgData name="ses-94@outlook.com" userId="d4e665e7ef57d8c0" providerId="LiveId" clId="{A0320B20-A115-472B-AC73-B620D3D9E3A7}" dt="2019-02-05T19:34:23.659" v="1147" actId="14100"/>
      <pc:docMkLst>
        <pc:docMk/>
      </pc:docMkLst>
      <pc:sldChg chg="modSp add">
        <pc:chgData name="ses-94@outlook.com" userId="d4e665e7ef57d8c0" providerId="LiveId" clId="{A0320B20-A115-472B-AC73-B620D3D9E3A7}" dt="2019-02-05T19:16:07.391" v="61" actId="20577"/>
        <pc:sldMkLst>
          <pc:docMk/>
          <pc:sldMk cId="3998309486" sldId="256"/>
        </pc:sldMkLst>
        <pc:spChg chg="mod">
          <ac:chgData name="ses-94@outlook.com" userId="d4e665e7ef57d8c0" providerId="LiveId" clId="{A0320B20-A115-472B-AC73-B620D3D9E3A7}" dt="2019-02-05T19:15:26.042" v="6" actId="20577"/>
          <ac:spMkLst>
            <pc:docMk/>
            <pc:sldMk cId="3998309486" sldId="256"/>
            <ac:spMk id="2" creationId="{9FCD39C1-7EA6-4B5A-9432-DA277074C7DC}"/>
          </ac:spMkLst>
        </pc:spChg>
        <pc:spChg chg="mod">
          <ac:chgData name="ses-94@outlook.com" userId="d4e665e7ef57d8c0" providerId="LiveId" clId="{A0320B20-A115-472B-AC73-B620D3D9E3A7}" dt="2019-02-05T19:16:07.391" v="61" actId="20577"/>
          <ac:spMkLst>
            <pc:docMk/>
            <pc:sldMk cId="3998309486" sldId="256"/>
            <ac:spMk id="3" creationId="{7F6E5FEB-42E4-4500-8D68-F2CA82C67A4F}"/>
          </ac:spMkLst>
        </pc:spChg>
      </pc:sldChg>
      <pc:sldChg chg="modSp add">
        <pc:chgData name="ses-94@outlook.com" userId="d4e665e7ef57d8c0" providerId="LiveId" clId="{A0320B20-A115-472B-AC73-B620D3D9E3A7}" dt="2019-02-05T19:18:46.131" v="208" actId="14100"/>
        <pc:sldMkLst>
          <pc:docMk/>
          <pc:sldMk cId="4017806083" sldId="257"/>
        </pc:sldMkLst>
        <pc:spChg chg="mod">
          <ac:chgData name="ses-94@outlook.com" userId="d4e665e7ef57d8c0" providerId="LiveId" clId="{A0320B20-A115-472B-AC73-B620D3D9E3A7}" dt="2019-02-05T19:16:31.912" v="72" actId="20577"/>
          <ac:spMkLst>
            <pc:docMk/>
            <pc:sldMk cId="4017806083" sldId="257"/>
            <ac:spMk id="2" creationId="{D558DA52-5917-483B-A3E9-2700930A8BEA}"/>
          </ac:spMkLst>
        </pc:spChg>
        <pc:spChg chg="mod">
          <ac:chgData name="ses-94@outlook.com" userId="d4e665e7ef57d8c0" providerId="LiveId" clId="{A0320B20-A115-472B-AC73-B620D3D9E3A7}" dt="2019-02-05T19:18:46.131" v="208" actId="14100"/>
          <ac:spMkLst>
            <pc:docMk/>
            <pc:sldMk cId="4017806083" sldId="257"/>
            <ac:spMk id="3" creationId="{DDAB87DA-C406-4F05-8082-6484DC46455E}"/>
          </ac:spMkLst>
        </pc:spChg>
      </pc:sldChg>
      <pc:sldChg chg="modSp add">
        <pc:chgData name="ses-94@outlook.com" userId="d4e665e7ef57d8c0" providerId="LiveId" clId="{A0320B20-A115-472B-AC73-B620D3D9E3A7}" dt="2019-02-05T19:24:17.334" v="558" actId="20577"/>
        <pc:sldMkLst>
          <pc:docMk/>
          <pc:sldMk cId="192715560" sldId="258"/>
        </pc:sldMkLst>
        <pc:spChg chg="mod">
          <ac:chgData name="ses-94@outlook.com" userId="d4e665e7ef57d8c0" providerId="LiveId" clId="{A0320B20-A115-472B-AC73-B620D3D9E3A7}" dt="2019-02-05T19:19:58.958" v="226" actId="20577"/>
          <ac:spMkLst>
            <pc:docMk/>
            <pc:sldMk cId="192715560" sldId="258"/>
            <ac:spMk id="2" creationId="{5FFC33D4-445E-47AC-A13C-823712320B6A}"/>
          </ac:spMkLst>
        </pc:spChg>
        <pc:spChg chg="mod">
          <ac:chgData name="ses-94@outlook.com" userId="d4e665e7ef57d8c0" providerId="LiveId" clId="{A0320B20-A115-472B-AC73-B620D3D9E3A7}" dt="2019-02-05T19:24:17.334" v="558" actId="20577"/>
          <ac:spMkLst>
            <pc:docMk/>
            <pc:sldMk cId="192715560" sldId="258"/>
            <ac:spMk id="3" creationId="{FE83CB2F-08A2-4731-8CCC-6E06129530E3}"/>
          </ac:spMkLst>
        </pc:spChg>
      </pc:sldChg>
      <pc:sldChg chg="modSp add">
        <pc:chgData name="ses-94@outlook.com" userId="d4e665e7ef57d8c0" providerId="LiveId" clId="{A0320B20-A115-472B-AC73-B620D3D9E3A7}" dt="2019-02-05T19:27:46.718" v="821" actId="5793"/>
        <pc:sldMkLst>
          <pc:docMk/>
          <pc:sldMk cId="2733504127" sldId="259"/>
        </pc:sldMkLst>
        <pc:spChg chg="mod">
          <ac:chgData name="ses-94@outlook.com" userId="d4e665e7ef57d8c0" providerId="LiveId" clId="{A0320B20-A115-472B-AC73-B620D3D9E3A7}" dt="2019-02-05T19:24:44.440" v="593" actId="20577"/>
          <ac:spMkLst>
            <pc:docMk/>
            <pc:sldMk cId="2733504127" sldId="259"/>
            <ac:spMk id="2" creationId="{A052E677-775D-4909-85D4-8613329C9885}"/>
          </ac:spMkLst>
        </pc:spChg>
        <pc:spChg chg="mod">
          <ac:chgData name="ses-94@outlook.com" userId="d4e665e7ef57d8c0" providerId="LiveId" clId="{A0320B20-A115-472B-AC73-B620D3D9E3A7}" dt="2019-02-05T19:27:46.718" v="821" actId="5793"/>
          <ac:spMkLst>
            <pc:docMk/>
            <pc:sldMk cId="2733504127" sldId="259"/>
            <ac:spMk id="3" creationId="{A9A8F724-82EE-42F8-AE60-CCED67BB4CB0}"/>
          </ac:spMkLst>
        </pc:spChg>
      </pc:sldChg>
      <pc:sldChg chg="modSp add">
        <pc:chgData name="ses-94@outlook.com" userId="d4e665e7ef57d8c0" providerId="LiveId" clId="{A0320B20-A115-472B-AC73-B620D3D9E3A7}" dt="2019-02-05T19:32:55.727" v="1120" actId="20577"/>
        <pc:sldMkLst>
          <pc:docMk/>
          <pc:sldMk cId="1573458778" sldId="260"/>
        </pc:sldMkLst>
        <pc:spChg chg="mod">
          <ac:chgData name="ses-94@outlook.com" userId="d4e665e7ef57d8c0" providerId="LiveId" clId="{A0320B20-A115-472B-AC73-B620D3D9E3A7}" dt="2019-02-05T19:28:07.771" v="837" actId="20577"/>
          <ac:spMkLst>
            <pc:docMk/>
            <pc:sldMk cId="1573458778" sldId="260"/>
            <ac:spMk id="2" creationId="{78503AFF-24ED-4CF6-AA06-BC7870CF72BD}"/>
          </ac:spMkLst>
        </pc:spChg>
        <pc:spChg chg="mod">
          <ac:chgData name="ses-94@outlook.com" userId="d4e665e7ef57d8c0" providerId="LiveId" clId="{A0320B20-A115-472B-AC73-B620D3D9E3A7}" dt="2019-02-05T19:32:55.727" v="1120" actId="20577"/>
          <ac:spMkLst>
            <pc:docMk/>
            <pc:sldMk cId="1573458778" sldId="260"/>
            <ac:spMk id="3" creationId="{2AF02B20-8915-40CE-91E3-C1D93CFCE1DF}"/>
          </ac:spMkLst>
        </pc:spChg>
      </pc:sldChg>
      <pc:sldChg chg="modSp add">
        <pc:chgData name="ses-94@outlook.com" userId="d4e665e7ef57d8c0" providerId="LiveId" clId="{A0320B20-A115-472B-AC73-B620D3D9E3A7}" dt="2019-02-05T19:34:23.659" v="1147" actId="14100"/>
        <pc:sldMkLst>
          <pc:docMk/>
          <pc:sldMk cId="3401670845" sldId="261"/>
        </pc:sldMkLst>
        <pc:spChg chg="mod">
          <ac:chgData name="ses-94@outlook.com" userId="d4e665e7ef57d8c0" providerId="LiveId" clId="{A0320B20-A115-472B-AC73-B620D3D9E3A7}" dt="2019-02-05T19:33:49.228" v="1136" actId="20577"/>
          <ac:spMkLst>
            <pc:docMk/>
            <pc:sldMk cId="3401670845" sldId="261"/>
            <ac:spMk id="2" creationId="{F21D6F77-24D6-47BB-BBFD-0C228B7AD2A4}"/>
          </ac:spMkLst>
        </pc:spChg>
        <pc:spChg chg="mod">
          <ac:chgData name="ses-94@outlook.com" userId="d4e665e7ef57d8c0" providerId="LiveId" clId="{A0320B20-A115-472B-AC73-B620D3D9E3A7}" dt="2019-02-05T19:34:23.659" v="1147" actId="14100"/>
          <ac:spMkLst>
            <pc:docMk/>
            <pc:sldMk cId="3401670845" sldId="261"/>
            <ac:spMk id="3" creationId="{652E715C-92AE-48CB-BEBC-B407B8154E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9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0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1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46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3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31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47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15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3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7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35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2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6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5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5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27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2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6A54AA-4F65-4E87-BAAE-8315E65A607D}" type="datetimeFigureOut">
              <a:rPr lang="nl-NL" smtClean="0"/>
              <a:t>5-2-2019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B56A-993C-414F-83A2-3B500BF09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67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D39C1-7EA6-4B5A-9432-DA277074C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JSON: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6E5FEB-42E4-4500-8D68-F2CA82C67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9983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8DA52-5917-483B-A3E9-270093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Features: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AB87DA-C406-4F05-8082-6484DC46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87826"/>
            <a:ext cx="8946541" cy="5552303"/>
          </a:xfrm>
        </p:spPr>
        <p:txBody>
          <a:bodyPr>
            <a:normAutofit/>
          </a:bodyPr>
          <a:lstStyle/>
          <a:p>
            <a:r>
              <a:rPr lang="nl-NL" dirty="0"/>
              <a:t>. Lightweight data-</a:t>
            </a:r>
            <a:r>
              <a:rPr lang="nl-NL" dirty="0" err="1"/>
              <a:t>interchange</a:t>
            </a:r>
            <a:r>
              <a:rPr lang="nl-NL" dirty="0"/>
              <a:t> format</a:t>
            </a:r>
          </a:p>
          <a:p>
            <a:r>
              <a:rPr lang="en-GB" dirty="0"/>
              <a:t>.</a:t>
            </a:r>
            <a:r>
              <a:rPr lang="nl-NL" dirty="0"/>
              <a:t> Based on a subset of Javascript</a:t>
            </a:r>
          </a:p>
          <a:p>
            <a:r>
              <a:rPr lang="en-GB" dirty="0"/>
              <a:t>.</a:t>
            </a:r>
            <a:r>
              <a:rPr lang="nl-NL" dirty="0"/>
              <a:t> Easy to read and write</a:t>
            </a:r>
          </a:p>
          <a:p>
            <a:r>
              <a:rPr lang="en-GB" dirty="0"/>
              <a:t>.</a:t>
            </a:r>
            <a:r>
              <a:rPr lang="nl-NL" dirty="0"/>
              <a:t> Often used as AJAX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C33D4-445E-47AC-A13C-82371232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JSON we use: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83CB2F-08A2-4731-8CCC-6E061295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NUMBERS:  No difference between integers or floats</a:t>
            </a:r>
          </a:p>
          <a:p>
            <a:r>
              <a:rPr lang="en-GB" dirty="0"/>
              <a:t>STRINGS:  String of UNICODE characters. Use double quotes.</a:t>
            </a:r>
          </a:p>
          <a:p>
            <a:r>
              <a:rPr lang="en-GB" dirty="0"/>
              <a:t>BOOLEANS:  TRUE or FALSE</a:t>
            </a:r>
          </a:p>
          <a:p>
            <a:r>
              <a:rPr lang="en-GB" dirty="0"/>
              <a:t>ARRAYS:  Ordered list of 0 or more values. We use them in square brackets.</a:t>
            </a:r>
          </a:p>
          <a:p>
            <a:r>
              <a:rPr lang="en-GB" dirty="0"/>
              <a:t>OBJECTS:  Unordered collection of key/value pairs</a:t>
            </a:r>
          </a:p>
          <a:p>
            <a:r>
              <a:rPr lang="en-GB" dirty="0"/>
              <a:t>NULL:  Empty value</a:t>
            </a:r>
          </a:p>
          <a:p>
            <a:pPr marL="0" indent="0">
              <a:buNone/>
            </a:pPr>
            <a:r>
              <a:rPr lang="en-GB" dirty="0"/>
              <a:t> 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7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2E677-775D-4909-85D4-8613329C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syntax RULES: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A8F724-82EE-42F8-AE60-CCED67BB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KEY/VALUE pairs  {</a:t>
            </a:r>
            <a:r>
              <a:rPr lang="nl-NL" dirty="0"/>
              <a:t>“name”:”Brad”</a:t>
            </a:r>
            <a:r>
              <a:rPr lang="en-GB" dirty="0"/>
              <a:t>}</a:t>
            </a:r>
          </a:p>
          <a:p>
            <a:r>
              <a:rPr lang="en-GB" dirty="0"/>
              <a:t>Use double quotes around KEY and VALUE</a:t>
            </a:r>
          </a:p>
          <a:p>
            <a:r>
              <a:rPr lang="en-GB" dirty="0"/>
              <a:t>Must use the specified data types.</a:t>
            </a:r>
          </a:p>
          <a:p>
            <a:r>
              <a:rPr lang="en-GB" dirty="0"/>
              <a:t>File type is (  .JSON   )</a:t>
            </a:r>
          </a:p>
          <a:p>
            <a:r>
              <a:rPr lang="en-GB" dirty="0"/>
              <a:t>MIME type is “Application/json”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50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03AFF-24ED-4CF6-AA06-BC7870C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 example: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02B20-8915-40CE-91E3-C1D93CFC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/>
              <a:t>	“name” : ”Brad Traversy”,</a:t>
            </a:r>
          </a:p>
          <a:p>
            <a:pPr marL="0" indent="0">
              <a:buNone/>
            </a:pPr>
            <a:r>
              <a:rPr lang="nl-NL" dirty="0"/>
              <a:t>	“age” : ”35”,</a:t>
            </a:r>
          </a:p>
          <a:p>
            <a:pPr marL="0" indent="0">
              <a:buNone/>
            </a:pPr>
            <a:r>
              <a:rPr lang="nl-NL" dirty="0"/>
              <a:t>	“adress” :  {</a:t>
            </a:r>
          </a:p>
          <a:p>
            <a:pPr marL="0" indent="0">
              <a:buNone/>
            </a:pPr>
            <a:r>
              <a:rPr lang="nl-NL" dirty="0"/>
              <a:t>		“street” : “5 mainst”,</a:t>
            </a:r>
          </a:p>
          <a:p>
            <a:pPr marL="0" indent="0">
              <a:buNone/>
            </a:pPr>
            <a:r>
              <a:rPr lang="nl-NL" dirty="0"/>
              <a:t>		“city” : “Boston”</a:t>
            </a:r>
          </a:p>
          <a:p>
            <a:pPr marL="0" indent="0">
              <a:buNone/>
            </a:pPr>
            <a:r>
              <a:rPr lang="nl-NL" dirty="0"/>
              <a:t>				},</a:t>
            </a:r>
          </a:p>
          <a:p>
            <a:pPr marL="0" indent="0">
              <a:buNone/>
            </a:pPr>
            <a:r>
              <a:rPr lang="nl-NL" dirty="0"/>
              <a:t>	“children” : [“Brianna” , “Jan” , “Alex”]     	# ARRAY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45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D6F77-24D6-47BB-BBFD-0C228B7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								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2E715C-92AE-48CB-BEBC-B407B8154E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" y="6248398"/>
            <a:ext cx="65902" cy="127687"/>
          </a:xfrm>
        </p:spPr>
        <p:txBody>
          <a:bodyPr>
            <a:normAutofit fontScale="25000" lnSpcReduction="20000"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67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138</Words>
  <Application>Microsoft Office PowerPoint</Application>
  <PresentationFormat>Breedbeeld</PresentationFormat>
  <Paragraphs>32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JSON: </vt:lpstr>
      <vt:lpstr>Features: </vt:lpstr>
      <vt:lpstr>In JSON we use:</vt:lpstr>
      <vt:lpstr>JSON syntax RULES:</vt:lpstr>
      <vt:lpstr>JSON example:</vt:lpstr>
      <vt:lpstr>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</dc:title>
  <dc:creator>ses-94@outlook.com</dc:creator>
  <cp:lastModifiedBy>ses-94@outlook.com</cp:lastModifiedBy>
  <cp:revision>1</cp:revision>
  <dcterms:created xsi:type="dcterms:W3CDTF">2019-02-05T19:14:49Z</dcterms:created>
  <dcterms:modified xsi:type="dcterms:W3CDTF">2019-02-05T19:34:26Z</dcterms:modified>
</cp:coreProperties>
</file>