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57" r:id="rId4"/>
    <p:sldId id="258" r:id="rId5"/>
    <p:sldId id="263" r:id="rId6"/>
    <p:sldId id="260" r:id="rId7"/>
    <p:sldId id="262" r:id="rId8"/>
    <p:sldId id="264" r:id="rId9"/>
    <p:sldId id="259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5CAA5-9271-4CAE-8325-DF41F2BD0E05}" v="685" dt="2019-03-04T01:43:5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-94@outlook.com" userId="d4e665e7ef57d8c0" providerId="LiveId" clId="{8A25CAA5-9271-4CAE-8325-DF41F2BD0E05}"/>
    <pc:docChg chg="undo custSel addSld modSld">
      <pc:chgData name="ses-94@outlook.com" userId="d4e665e7ef57d8c0" providerId="LiveId" clId="{8A25CAA5-9271-4CAE-8325-DF41F2BD0E05}" dt="2019-03-04T01:43:56.767" v="684" actId="20577"/>
      <pc:docMkLst>
        <pc:docMk/>
      </pc:docMkLst>
      <pc:sldChg chg="modSp">
        <pc:chgData name="ses-94@outlook.com" userId="d4e665e7ef57d8c0" providerId="LiveId" clId="{8A25CAA5-9271-4CAE-8325-DF41F2BD0E05}" dt="2019-03-04T01:43:56.767" v="684" actId="20577"/>
        <pc:sldMkLst>
          <pc:docMk/>
          <pc:sldMk cId="0" sldId="257"/>
        </pc:sldMkLst>
        <pc:spChg chg="mod">
          <ac:chgData name="ses-94@outlook.com" userId="d4e665e7ef57d8c0" providerId="LiveId" clId="{8A25CAA5-9271-4CAE-8325-DF41F2BD0E05}" dt="2019-03-04T01:43:56.767" v="68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es-94@outlook.com" userId="d4e665e7ef57d8c0" providerId="LiveId" clId="{8A25CAA5-9271-4CAE-8325-DF41F2BD0E05}" dt="2019-03-04T01:35:06.045" v="29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es-94@outlook.com" userId="d4e665e7ef57d8c0" providerId="LiveId" clId="{8A25CAA5-9271-4CAE-8325-DF41F2BD0E05}" dt="2019-03-04T01:41:41.922" v="629" actId="20577"/>
        <pc:sldMkLst>
          <pc:docMk/>
          <pc:sldMk cId="0" sldId="258"/>
        </pc:sldMkLst>
        <pc:spChg chg="mod">
          <ac:chgData name="ses-94@outlook.com" userId="d4e665e7ef57d8c0" providerId="LiveId" clId="{8A25CAA5-9271-4CAE-8325-DF41F2BD0E05}" dt="2019-03-04T01:14:21.978" v="1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es-94@outlook.com" userId="d4e665e7ef57d8c0" providerId="LiveId" clId="{8A25CAA5-9271-4CAE-8325-DF41F2BD0E05}" dt="2019-03-04T01:41:41.922" v="62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add">
        <pc:chgData name="ses-94@outlook.com" userId="d4e665e7ef57d8c0" providerId="LiveId" clId="{8A25CAA5-9271-4CAE-8325-DF41F2BD0E05}" dt="2019-03-04T01:43:35.304" v="683" actId="20577"/>
        <pc:sldMkLst>
          <pc:docMk/>
          <pc:sldMk cId="248799622" sldId="263"/>
        </pc:sldMkLst>
        <pc:spChg chg="mod">
          <ac:chgData name="ses-94@outlook.com" userId="d4e665e7ef57d8c0" providerId="LiveId" clId="{8A25CAA5-9271-4CAE-8325-DF41F2BD0E05}" dt="2019-03-04T01:14:49.088" v="42" actId="20577"/>
          <ac:spMkLst>
            <pc:docMk/>
            <pc:sldMk cId="248799622" sldId="263"/>
            <ac:spMk id="2" creationId="{562AEE89-7AF4-4B40-BBDC-780E13E82B53}"/>
          </ac:spMkLst>
        </pc:spChg>
        <pc:spChg chg="mod">
          <ac:chgData name="ses-94@outlook.com" userId="d4e665e7ef57d8c0" providerId="LiveId" clId="{8A25CAA5-9271-4CAE-8325-DF41F2BD0E05}" dt="2019-03-04T01:43:35.304" v="683" actId="20577"/>
          <ac:spMkLst>
            <pc:docMk/>
            <pc:sldMk cId="248799622" sldId="263"/>
            <ac:spMk id="3" creationId="{190E3AED-3B82-493B-AC34-0D510B653C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27" name="Tijdelijke aanduiding voor inhoud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9" name="Tijdelijke aanduiding voor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8" name="Tijdelijke aanduiding voor inhoud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24" name="Tijdelijke aanduiding voor voettekst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29" name="Tijdelijke aanduiding voor voettekst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0018A53-3DAD-4A31-B484-0FFB91527E6F}" type="datetimeFigureOut">
              <a:rPr lang="nl-NL" smtClean="0"/>
              <a:pPr/>
              <a:t>4-12-2019</a:t>
            </a:fld>
            <a:endParaRPr lang="nl-NL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A5401A-1EB9-4F8B-B6D0-74774962557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jdelijke aanduiding voor titel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2493/cyberspa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58200" cy="1296144"/>
          </a:xfrm>
        </p:spPr>
        <p:txBody>
          <a:bodyPr>
            <a:normAutofit/>
          </a:bodyPr>
          <a:lstStyle/>
          <a:p>
            <a:pPr algn="ctr"/>
            <a:r>
              <a:rPr lang="nl-NL" sz="5400" dirty="0"/>
              <a:t>CYBERrecht</a:t>
            </a:r>
            <a:endParaRPr lang="nl-NL" sz="4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5536" y="5445224"/>
            <a:ext cx="8458200" cy="914400"/>
          </a:xfrm>
        </p:spPr>
        <p:txBody>
          <a:bodyPr/>
          <a:lstStyle/>
          <a:p>
            <a:pPr algn="ctr"/>
            <a:r>
              <a:rPr lang="nl-NL" dirty="0"/>
              <a:t>Gemaakt door; Saad Eddin Salila</a:t>
            </a:r>
          </a:p>
        </p:txBody>
      </p:sp>
      <p:pic>
        <p:nvPicPr>
          <p:cNvPr id="6" name="Afbeelding 5" descr="cyberrecht.png"/>
          <p:cNvPicPr>
            <a:picLocks noChangeAspect="1"/>
          </p:cNvPicPr>
          <p:nvPr/>
        </p:nvPicPr>
        <p:blipFill>
          <a:blip r:embed="rId2" cstate="print"/>
          <a:srcRect l="8400" r="7601"/>
          <a:stretch>
            <a:fillRect/>
          </a:stretch>
        </p:blipFill>
        <p:spPr>
          <a:xfrm>
            <a:off x="2627784" y="2420888"/>
            <a:ext cx="36004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0A3B-4A98-4B08-BA06-CB315D38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8347"/>
            <a:ext cx="8686800" cy="838200"/>
          </a:xfrm>
        </p:spPr>
        <p:txBody>
          <a:bodyPr/>
          <a:lstStyle/>
          <a:p>
            <a:r>
              <a:rPr lang="en-US" dirty="0"/>
              <a:t>Inhoud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7290-E088-4854-BFA6-A917D12C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6792"/>
            <a:ext cx="8686800" cy="4525963"/>
          </a:xfrm>
        </p:spPr>
        <p:txBody>
          <a:bodyPr/>
          <a:lstStyle/>
          <a:p>
            <a:r>
              <a:rPr lang="en-US" dirty="0"/>
              <a:t>Waarom Cyberrecht?</a:t>
            </a:r>
          </a:p>
          <a:p>
            <a:r>
              <a:rPr lang="en-US" dirty="0"/>
              <a:t>Cybercrime</a:t>
            </a:r>
          </a:p>
          <a:p>
            <a:r>
              <a:rPr lang="en-US" dirty="0"/>
              <a:t>Cyberwarfare</a:t>
            </a:r>
          </a:p>
          <a:p>
            <a:r>
              <a:rPr lang="en-US" dirty="0"/>
              <a:t>Cyberwarrior</a:t>
            </a:r>
          </a:p>
          <a:p>
            <a:r>
              <a:rPr lang="en-US" dirty="0"/>
              <a:t>Cybercpace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515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cap="none" dirty="0"/>
              <a:t>Cyberrecht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Wat is de Cyberrecht?</a:t>
            </a:r>
          </a:p>
          <a:p>
            <a:pPr marL="0" indent="0">
              <a:buClr>
                <a:schemeClr val="accent5"/>
              </a:buClr>
              <a:buNone/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Cyberrecht- Cyber law - Internet law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Voorbeelden van het toepassing van de Cyberrecht (India - Syrië - Nederland)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endParaRPr lang="nl-N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cap="none" dirty="0"/>
              <a:t>Cybercrime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Wat is een Cybercrime?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Op de computers aanvallen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Door de computers aangevallen 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Hacking - Phishing - spamming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AEE89-7AF4-4B40-BBDC-780E13E8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		      Cyberwarfare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E3AED-3B82-493B-AC34-0D510B65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6792"/>
            <a:ext cx="8686800" cy="4525963"/>
          </a:xfrm>
        </p:spPr>
        <p:txBody>
          <a:bodyPr/>
          <a:lstStyle/>
          <a:p>
            <a:endParaRPr lang="nl-NL" sz="2400" dirty="0"/>
          </a:p>
          <a:p>
            <a:r>
              <a:rPr lang="nl-NL" sz="2400" dirty="0"/>
              <a:t>Wat is de Cyberwarfare?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De motivatie van de Cyberwarfare:</a:t>
            </a:r>
          </a:p>
          <a:p>
            <a:r>
              <a:rPr lang="nl-NL" sz="2400" dirty="0"/>
              <a:t>POLITIEK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De methoden van Cyberwarfare:</a:t>
            </a:r>
          </a:p>
          <a:p>
            <a:r>
              <a:rPr lang="nl-NL" sz="2400" dirty="0"/>
              <a:t>Spionage  -  sabotage 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7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cap="none" dirty="0"/>
              <a:t>Cyberwarrior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4379317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Deelnemen aan cyberoorlog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Persoonlijke redenen, lol, politiek, vaderland of religieuze overtuigingen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Computers en informatiesystemen beschermen of aanvallen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Aanvallen door hacken en beschermen door hacken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Computer- of netwerksabotage en spionage</a:t>
            </a:r>
          </a:p>
          <a:p>
            <a:pPr marL="0" indent="0">
              <a:buClr>
                <a:schemeClr val="accent5"/>
              </a:buClr>
              <a:buNone/>
            </a:pPr>
            <a:endParaRPr lang="nl-NL" sz="2400" dirty="0"/>
          </a:p>
          <a:p>
            <a:endParaRPr lang="nl-NL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cap="none" dirty="0"/>
              <a:t>Cyberspace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4379317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Virtuele computerwereld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Elektronisch medium, wereldwijde computernetwerk voor online cummunicatie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Informatie, communicatie, ideeën, games en zaken.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Auteursrecht.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1A53-CC6E-48AF-A3AD-AE0F6D28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Bronnen: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0CB1-39E3-417E-8B28-DEE1E7BD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sz="2400" dirty="0"/>
              <a:t>https://www.techopedia.com/definition/28615/cyber-warrior</a:t>
            </a:r>
          </a:p>
          <a:p>
            <a:r>
              <a:rPr lang="nl-NL" sz="2400" dirty="0"/>
              <a:t>https://nl.wikipedia.org/wiki/Cyberoorlog</a:t>
            </a:r>
          </a:p>
          <a:p>
            <a:r>
              <a:rPr lang="nl-NL" sz="2400" dirty="0">
                <a:hlinkClick r:id="rId2"/>
              </a:rPr>
              <a:t>https://www.techopedia.com/definition/2493/cyberspace</a:t>
            </a:r>
            <a:endParaRPr lang="nl-NL" sz="2400" dirty="0"/>
          </a:p>
          <a:p>
            <a:endParaRPr lang="nl-NL" sz="2400" dirty="0"/>
          </a:p>
          <a:p>
            <a:r>
              <a:rPr lang="en-US" sz="1600" dirty="0">
                <a:solidFill>
                  <a:srgbClr val="00B050"/>
                </a:solidFill>
              </a:rPr>
              <a:t>Cyberrecht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Cybercrime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Cyberwarfare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Cyberwarrior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Cybercpace</a:t>
            </a:r>
            <a:endParaRPr lang="LID4096" sz="1600" dirty="0">
              <a:solidFill>
                <a:srgbClr val="00B050"/>
              </a:solidFill>
            </a:endParaRPr>
          </a:p>
          <a:p>
            <a:endParaRPr lang="nl-NL" sz="16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97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955381"/>
          </a:xfrm>
        </p:spPr>
        <p:txBody>
          <a:bodyPr/>
          <a:lstStyle/>
          <a:p>
            <a:pPr algn="ctr">
              <a:buNone/>
            </a:pPr>
            <a:r>
              <a:rPr lang="nl-NL" b="1" dirty="0"/>
              <a:t>Bedankt voor jullie aandacht.</a:t>
            </a:r>
          </a:p>
          <a:p>
            <a:pPr algn="ctr">
              <a:buNone/>
            </a:pPr>
            <a:r>
              <a:rPr lang="nl-NL" b="1" dirty="0"/>
              <a:t>Zijn er nog vragen?</a:t>
            </a:r>
          </a:p>
          <a:p>
            <a:pPr algn="ctr">
              <a:buNone/>
            </a:pPr>
            <a:endParaRPr lang="nl-NL" b="1" dirty="0"/>
          </a:p>
          <a:p>
            <a:pPr algn="ctr">
              <a:buNone/>
            </a:pPr>
            <a:endParaRPr lang="nl-NL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194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Medium</vt:lpstr>
      <vt:lpstr>Wingdings 2</vt:lpstr>
      <vt:lpstr>Trek</vt:lpstr>
      <vt:lpstr>CYBERrecht</vt:lpstr>
      <vt:lpstr>Inhoud</vt:lpstr>
      <vt:lpstr>Cyberrecht</vt:lpstr>
      <vt:lpstr>Cybercrime</vt:lpstr>
      <vt:lpstr>        Cyberwarfare</vt:lpstr>
      <vt:lpstr>Cyberwarrior</vt:lpstr>
      <vt:lpstr>Cyberspace</vt:lpstr>
      <vt:lpstr>Bronnen: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CYBERrecht</dc:title>
  <dc:creator>Cindy Boos</dc:creator>
  <cp:lastModifiedBy>Saad Eddin Salila</cp:lastModifiedBy>
  <cp:revision>25</cp:revision>
  <dcterms:created xsi:type="dcterms:W3CDTF">2019-02-18T15:41:31Z</dcterms:created>
  <dcterms:modified xsi:type="dcterms:W3CDTF">2019-12-04T12:53:07Z</dcterms:modified>
</cp:coreProperties>
</file>