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63" r:id="rId6"/>
  </p:sldIdLst>
  <p:sldSz cx="9144000" cy="5143500" type="screen16x9"/>
  <p:notesSz cx="6858000" cy="9144000"/>
  <p:embeddedFontLst>
    <p:embeddedFont>
      <p:font typeface="Bebas Neue" panose="02020500000000000000" charset="0"/>
      <p:regular r:id="rId8"/>
    </p:embeddedFont>
    <p:embeddedFont>
      <p:font typeface="MS Gothic" panose="020B0609070205080204" pitchFamily="49" charset="-128"/>
      <p:regular r:id="rId9"/>
    </p:embeddedFont>
    <p:embeddedFont>
      <p:font typeface="Mulish" panose="02020500000000000000" charset="0"/>
      <p:regular r:id="rId10"/>
      <p:bold r:id="rId11"/>
      <p:italic r:id="rId12"/>
      <p:boldItalic r:id="rId13"/>
    </p:embeddedFont>
    <p:embeddedFont>
      <p:font typeface="PT Sans" panose="02020500000000000000" charset="0"/>
      <p:regular r:id="rId14"/>
      <p:bold r:id="rId15"/>
      <p:italic r:id="rId16"/>
      <p:boldItalic r:id="rId17"/>
    </p:embeddedFont>
    <p:embeddedFont>
      <p:font typeface="Quicksand" panose="02020500000000000000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C0C451-C63D-4421-A5C0-DD4617BFFD96}">
  <a:tblStyle styleId="{6EC0C451-C63D-4421-A5C0-DD4617BFFD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dd46dd1d67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dd46dd1d67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1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7" name="Google Shape;87;p1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9" name="Google Shape;89;p1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1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" name="Google Shape;124;p1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5" name="Google Shape;125;p1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" name="Google Shape;126;p1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8" name="Google Shape;128;p1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9" name="Google Shape;129;p1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subTitle" idx="1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8" name="Google Shape;238;p2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9" name="Google Shape;239;p22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0" name="Google Shape;240;p2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1" name="Google Shape;241;p22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3" name="Google Shape;243;p22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44" name="Google Shape;244;p22"/>
          <p:cNvSpPr txBox="1">
            <a:spLocks noGrp="1"/>
          </p:cNvSpPr>
          <p:nvPr>
            <p:ph type="title" hasCustomPrompt="1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2"/>
          <p:cNvSpPr txBox="1">
            <a:spLocks noGrp="1"/>
          </p:cNvSpPr>
          <p:nvPr>
            <p:ph type="subTitle" idx="1"/>
          </p:nvPr>
        </p:nvSpPr>
        <p:spPr>
          <a:xfrm>
            <a:off x="2223600" y="1364275"/>
            <a:ext cx="4696800" cy="4287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6" name="Google Shape;246;p22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190436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2"/>
          <p:cNvSpPr txBox="1">
            <a:spLocks noGrp="1"/>
          </p:cNvSpPr>
          <p:nvPr>
            <p:ph type="subTitle" idx="3"/>
          </p:nvPr>
        </p:nvSpPr>
        <p:spPr>
          <a:xfrm>
            <a:off x="2223600" y="2716527"/>
            <a:ext cx="4696800" cy="4467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25662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2"/>
          <p:cNvSpPr txBox="1">
            <a:spLocks noGrp="1"/>
          </p:cNvSpPr>
          <p:nvPr>
            <p:ph type="subTitle" idx="5"/>
          </p:nvPr>
        </p:nvSpPr>
        <p:spPr>
          <a:xfrm>
            <a:off x="2223600" y="4068797"/>
            <a:ext cx="4696800" cy="4467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7" r:id="rId3"/>
    <p:sldLayoutId id="2147483658" r:id="rId4"/>
    <p:sldLayoutId id="2147483660" r:id="rId5"/>
    <p:sldLayoutId id="2147483664" r:id="rId6"/>
    <p:sldLayoutId id="2147483668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1344691" y="1424870"/>
            <a:ext cx="6471717" cy="20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5900" dirty="0">
                <a:solidFill>
                  <a:schemeClr val="dk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數據分析與視覺化</a:t>
            </a:r>
            <a:br>
              <a:rPr lang="en" altLang="zh-TW" sz="5900" dirty="0">
                <a:solidFill>
                  <a:schemeClr val="dk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</a:br>
            <a:r>
              <a:rPr lang="zh-TW" altLang="en-US" sz="5900" dirty="0">
                <a:solidFill>
                  <a:schemeClr val="dk2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期末報告</a:t>
            </a:r>
            <a:endParaRPr sz="5900" dirty="0">
              <a:solidFill>
                <a:schemeClr val="dk2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1609199" y="3742610"/>
            <a:ext cx="594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MS Gothic" panose="020B0609070205080204" pitchFamily="49" charset="-128"/>
                <a:ea typeface="MS Gothic" panose="020B0609070205080204" pitchFamily="49" charset="-128"/>
              </a:rPr>
              <a:t>A1103340 </a:t>
            </a:r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魯世康</a:t>
            </a:r>
            <a:endParaRPr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cxnSp>
        <p:nvCxnSpPr>
          <p:cNvPr id="287" name="Google Shape;287;p29"/>
          <p:cNvCxnSpPr/>
          <p:nvPr/>
        </p:nvCxnSpPr>
        <p:spPr>
          <a:xfrm rot="10800000" flipH="1">
            <a:off x="1600600" y="2544888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/>
          <p:nvPr/>
        </p:nvCxnSpPr>
        <p:spPr>
          <a:xfrm rot="10800000" flipH="1">
            <a:off x="1600600" y="1348663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體育, 運動游戲, 運動制服, 人員 的圖片&#10;&#10;自動產生的描述">
            <a:extLst>
              <a:ext uri="{FF2B5EF4-FFF2-40B4-BE49-F238E27FC236}">
                <a16:creationId xmlns:a16="http://schemas.microsoft.com/office/drawing/2014/main" id="{91E16833-16EE-65F0-E155-CF33F5D12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55" y="2897040"/>
            <a:ext cx="1852339" cy="1389255"/>
          </a:xfrm>
          <a:prstGeom prst="rect">
            <a:avLst/>
          </a:prstGeom>
        </p:spPr>
      </p:pic>
      <p:pic>
        <p:nvPicPr>
          <p:cNvPr id="5" name="圖片 4" descr="一張含有 人員, 人的臉孔, 下巴, 背心 的圖片&#10;&#10;自動產生的描述">
            <a:extLst>
              <a:ext uri="{FF2B5EF4-FFF2-40B4-BE49-F238E27FC236}">
                <a16:creationId xmlns:a16="http://schemas.microsoft.com/office/drawing/2014/main" id="{9DC55302-9717-F87E-69CA-6481481D6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35" y="977623"/>
            <a:ext cx="1902990" cy="1389255"/>
          </a:xfrm>
          <a:prstGeom prst="rect">
            <a:avLst/>
          </a:prstGeom>
        </p:spPr>
      </p:pic>
      <p:pic>
        <p:nvPicPr>
          <p:cNvPr id="7" name="圖片 6" descr="一張含有 體育, 人員, 運動游戲, 運動制服 的圖片&#10;&#10;自動產生的描述">
            <a:extLst>
              <a:ext uri="{FF2B5EF4-FFF2-40B4-BE49-F238E27FC236}">
                <a16:creationId xmlns:a16="http://schemas.microsoft.com/office/drawing/2014/main" id="{CBD82E5B-DCDE-21DB-3F83-C0002E992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234" y="2633305"/>
            <a:ext cx="1275492" cy="1916723"/>
          </a:xfrm>
          <a:prstGeom prst="rect">
            <a:avLst/>
          </a:prstGeom>
        </p:spPr>
      </p:pic>
      <p:pic>
        <p:nvPicPr>
          <p:cNvPr id="9" name="圖片 8" descr="一張含有 體育, 人員, 運動制服, 運動裝 的圖片&#10;&#10;自動產生的描述">
            <a:extLst>
              <a:ext uri="{FF2B5EF4-FFF2-40B4-BE49-F238E27FC236}">
                <a16:creationId xmlns:a16="http://schemas.microsoft.com/office/drawing/2014/main" id="{F54CE5A1-D199-2252-19F7-388C83FB24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991" y="850219"/>
            <a:ext cx="1499064" cy="149906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BC2FCF4-281B-4D33-9CEC-9F16A0F72E4D}"/>
              </a:ext>
            </a:extLst>
          </p:cNvPr>
          <p:cNvSpPr/>
          <p:nvPr/>
        </p:nvSpPr>
        <p:spPr>
          <a:xfrm>
            <a:off x="-925768" y="331292"/>
            <a:ext cx="579066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r>
              <a:rPr lang="zh-TW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年代四大中鋒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EB79D3-946C-451A-B452-10A0F6F9529B}"/>
              </a:ext>
            </a:extLst>
          </p:cNvPr>
          <p:cNvSpPr/>
          <p:nvPr/>
        </p:nvSpPr>
        <p:spPr>
          <a:xfrm>
            <a:off x="5909209" y="1518361"/>
            <a:ext cx="3004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202122"/>
                </a:solidFill>
                <a:latin typeface="Arial" panose="020B0604020202020204" pitchFamily="34" charset="0"/>
              </a:rPr>
              <a:t>Patrick Aloysius Ewing</a:t>
            </a:r>
            <a:endParaRPr lang="zh-TW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EFB823-7B8B-441D-AAF5-8F237BEF0DE1}"/>
              </a:ext>
            </a:extLst>
          </p:cNvPr>
          <p:cNvSpPr/>
          <p:nvPr/>
        </p:nvSpPr>
        <p:spPr>
          <a:xfrm>
            <a:off x="3142872" y="3286585"/>
            <a:ext cx="1837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ShaqO'Neal</a:t>
            </a:r>
            <a:endParaRPr lang="zh-TW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FC2F59-81BB-46A6-8EF7-97333CFF3B06}"/>
              </a:ext>
            </a:extLst>
          </p:cNvPr>
          <p:cNvSpPr/>
          <p:nvPr/>
        </p:nvSpPr>
        <p:spPr>
          <a:xfrm>
            <a:off x="6255726" y="3286585"/>
            <a:ext cx="2854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202122"/>
                </a:solidFill>
                <a:latin typeface="Arial" panose="020B0604020202020204" pitchFamily="34" charset="0"/>
              </a:rPr>
              <a:t>David Maurice Robinson</a:t>
            </a:r>
            <a:endParaRPr lang="zh-TW" altLang="en-US" sz="1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BE9D95-84EE-4023-86BF-0DB2E53A3CB9}"/>
              </a:ext>
            </a:extLst>
          </p:cNvPr>
          <p:cNvSpPr/>
          <p:nvPr/>
        </p:nvSpPr>
        <p:spPr>
          <a:xfrm>
            <a:off x="1847485" y="1518361"/>
            <a:ext cx="25907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rgbClr val="202122"/>
                </a:solidFill>
                <a:latin typeface="Arial" panose="020B0604020202020204" pitchFamily="34" charset="0"/>
              </a:rPr>
              <a:t>Hakeem Abdul Olajuwon</a:t>
            </a:r>
            <a:endParaRPr lang="zh-TW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9649AC-578B-43C9-9E74-55FE03DB5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32" y="1271136"/>
            <a:ext cx="3231511" cy="161881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98CB3B8-FB86-4335-80B0-3861EE44DAAC}"/>
              </a:ext>
            </a:extLst>
          </p:cNvPr>
          <p:cNvSpPr/>
          <p:nvPr/>
        </p:nvSpPr>
        <p:spPr>
          <a:xfrm>
            <a:off x="-698657" y="352723"/>
            <a:ext cx="396334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資料來源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3177F51-D81F-4DFA-AEA4-D3F8AF9A19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875" b="48270"/>
          <a:stretch/>
        </p:blipFill>
        <p:spPr>
          <a:xfrm>
            <a:off x="4846350" y="1201931"/>
            <a:ext cx="3613370" cy="191110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3F65990-04F6-41C6-8081-8E40DAABD6B9}"/>
              </a:ext>
            </a:extLst>
          </p:cNvPr>
          <p:cNvSpPr txBox="1"/>
          <p:nvPr/>
        </p:nvSpPr>
        <p:spPr>
          <a:xfrm>
            <a:off x="405752" y="3085083"/>
            <a:ext cx="2301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STATMUSE</a:t>
            </a:r>
            <a:endParaRPr lang="zh-TW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6DC47A-5AC7-491D-8386-72BF113672F6}"/>
              </a:ext>
            </a:extLst>
          </p:cNvPr>
          <p:cNvSpPr/>
          <p:nvPr/>
        </p:nvSpPr>
        <p:spPr>
          <a:xfrm>
            <a:off x="4846350" y="3113036"/>
            <a:ext cx="1097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ESPN</a:t>
            </a:r>
            <a:endParaRPr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EE1900-870E-417A-87FE-42BBEACA7155}"/>
              </a:ext>
            </a:extLst>
          </p:cNvPr>
          <p:cNvSpPr/>
          <p:nvPr/>
        </p:nvSpPr>
        <p:spPr>
          <a:xfrm>
            <a:off x="5776406" y="3189981"/>
            <a:ext cx="52548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https://www.espn.com/nba/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1F791A-6700-4891-ACE1-7EC306FE9958}"/>
              </a:ext>
            </a:extLst>
          </p:cNvPr>
          <p:cNvSpPr/>
          <p:nvPr/>
        </p:nvSpPr>
        <p:spPr>
          <a:xfrm>
            <a:off x="2094256" y="3188480"/>
            <a:ext cx="2672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https://www.statmuse.com/nba/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FF1609-C89B-4303-BED3-1E82E769021A}"/>
              </a:ext>
            </a:extLst>
          </p:cNvPr>
          <p:cNvSpPr/>
          <p:nvPr/>
        </p:nvSpPr>
        <p:spPr>
          <a:xfrm>
            <a:off x="-577212" y="373559"/>
            <a:ext cx="364902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研究動機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88E5AEE-5939-4831-AA84-9476971AF9E3}"/>
              </a:ext>
            </a:extLst>
          </p:cNvPr>
          <p:cNvSpPr txBox="1"/>
          <p:nvPr/>
        </p:nvSpPr>
        <p:spPr>
          <a:xfrm>
            <a:off x="264319" y="1378743"/>
            <a:ext cx="63936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</a:t>
            </a:r>
            <a:r>
              <a:rPr lang="zh-TW" altLang="en-US" sz="2400" dirty="0"/>
              <a:t>他們的能力真的有到能夠並稱四大中鋒嗎</a:t>
            </a:r>
            <a:r>
              <a:rPr lang="en-US" altLang="zh-TW" sz="2400" dirty="0"/>
              <a:t>?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2.</a:t>
            </a:r>
            <a:r>
              <a:rPr lang="zh-TW" altLang="en-US" sz="2400" dirty="0"/>
              <a:t>每個人的擅長的能力是否有差異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3.</a:t>
            </a:r>
            <a:r>
              <a:rPr lang="zh-TW" altLang="en-US" sz="2400" dirty="0"/>
              <a:t>會不會跟大家對球員的印象有差異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749F4105-DE5A-43FA-8A08-C2E5A464E286}"/>
              </a:ext>
            </a:extLst>
          </p:cNvPr>
          <p:cNvSpPr/>
          <p:nvPr/>
        </p:nvSpPr>
        <p:spPr>
          <a:xfrm>
            <a:off x="3094674" y="211008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資料展示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107</Words>
  <Application>Microsoft Office PowerPoint</Application>
  <PresentationFormat>如螢幕大小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Mulish</vt:lpstr>
      <vt:lpstr>PT Sans</vt:lpstr>
      <vt:lpstr>MS Gothic</vt:lpstr>
      <vt:lpstr>Quicksand</vt:lpstr>
      <vt:lpstr>Arial</vt:lpstr>
      <vt:lpstr>Bebas Neue</vt:lpstr>
      <vt:lpstr>Elegant Bachelor Thesis by Slidesgo</vt:lpstr>
      <vt:lpstr>數據分析與視覺化 期末報告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數據分析與視覺化 期末報告</dc:title>
  <dc:creator>王泉詠</dc:creator>
  <cp:lastModifiedBy>魯世康</cp:lastModifiedBy>
  <cp:revision>6</cp:revision>
  <dcterms:modified xsi:type="dcterms:W3CDTF">2024-01-04T14:36:48Z</dcterms:modified>
</cp:coreProperties>
</file>