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9" r:id="rId3"/>
    <p:sldId id="297" r:id="rId4"/>
    <p:sldId id="290" r:id="rId5"/>
    <p:sldId id="291" r:id="rId6"/>
    <p:sldId id="298" r:id="rId7"/>
    <p:sldId id="292" r:id="rId8"/>
    <p:sldId id="293" r:id="rId9"/>
    <p:sldId id="294" r:id="rId10"/>
    <p:sldId id="295" r:id="rId11"/>
    <p:sldId id="29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79231" autoAdjust="0"/>
  </p:normalViewPr>
  <p:slideViewPr>
    <p:cSldViewPr snapToGrid="0">
      <p:cViewPr varScale="1">
        <p:scale>
          <a:sx n="83" d="100"/>
          <a:sy n="83" d="100"/>
        </p:scale>
        <p:origin x="24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02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53558-946F-40AA-BE49-F3821E2DFF5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A610F-900F-49F7-BB3C-2715AA0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02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0800" units="cm"/>
          <inkml:channel name="Y" type="integer" max="31750" units="cm"/>
          <inkml:channel name="F" type="integer" max="16383" units="dev"/>
          <inkml:channel name="T" type="integer" max="2.14748E9" units="dev"/>
        </inkml:traceFormat>
        <inkml:channelProperties>
          <inkml:channelProperty channel="X" name="resolution" value="2000" units="1/cm"/>
          <inkml:channelProperty channel="Y" name="resolution" value="2000.630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2T02:22:44.48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4573 11650 0 0,'-14'-9'72'16,"-1"1"43"-16,0 1 1 0,-1 1-1 0,2 0 2 0,-2 1 3 0,1 0 6 15,-1 1-39-15,-1 2-51 0,-1 0-13 0,1-1-4 0,0 2 4 16,1-1 7-16,0 0 1 0,0 0 4 0,2 1 1 0,2 0 0 15,2-1 0-15,0 1-2 0,2 0-1 0,2 0-3 0,-1 0 0 0,0 1 3 16,2-2 0-16,0 2 0 0,-1-1-3 0,2 1-4 16,2-1-5-16,-1 0-2 0,0 1 1 0,3 0 2 0,-2-1 2 0,2 1 3 15,-3-2-1-15,3 2-2 0,-1-1-2 0,1 1-2 16,-2-1-2-16,2 1-2 0,-1-2-2 0,0 0-1 0,-1 1 4 0,1-1 4 16,0 1 13-16,-2-2 13 0,0 2 14 0,2 0 17 0,-2-2 2 15,1 2-1-15,0 0 8 0,0 0 11 0,0 0-4 0,2 1-7 16,-2-2 3-16,2 2 8 0,0 0-8 0,0 0-11 0,0 0-8 15,0 0-10-15,0 0-23 0,0 0-26 0,0 0 0 0,0 0 7 16,0 0-13-16,0 0-21 0,0 0 9 0,0 0 15 0,0 0-6 0,0 0-15 16,0 0 8-16,2-1 16 0,1 0-9 0,0 1-15 0,-1 0 9 15,2 0 15-15,2 0-5 0,-1 0-13 0,2 0 9 0,-1 0 17 16,4-1-13-16,-1 1-19 0,0-1 11 0,3-1 17 0,-1 0-10 16,2 1-15-16,-1-2 8 0,2 1 16 0,-1-2-9 0,0 1-17 15,-1-1 7-15,2 1 14 0,-2-1-13 0,0 2-24 0,0-2 5 16,-2 2 13-16,0-1-18 0,0 2-29 0,0-1-2 0,-2 0 1 15,0 1-15-15,0 0-21 0,0 0-12 0,0 1-9 0,-2-1-26 0,1 1-28 16,1-2-33-16,-1 2-36 0,-1-1-13 0,1 1-7 16,0 0 11-16,-1 1 17 0,1-1 7 0,0 0 7 0,1-1 11 0,0 0 83 15</inkml:trace>
  <inkml:trace contextRef="#ctx0" brushRef="#br0" timeOffset="2002.3101">5231 11706 0 0,'-2'-2'67'0,"1"-1"64"0,0 1-1 0,-2 1 1 16,2-1-1-16,1 2 1 0,-2-2 1 0,2 2-30 0,-1-1-36 15,1 1-26-15,0 0-20 0,0 0-8 0,0 0 0 0,0 0 1 16,0 0 4-16,0 0 2 0,0 0 1 0,0 0 2 0,0 0 2 16,0 0 3-16,0 0 3 0,0 0-3 0,0 0 0 0,0 0-4 0,0 0-1 15,1-1-1-15,-1 1-1 0,0 0-5 0,0 0-6 16,0 0-2-16,0 0-1 0,0 0-3 0,0 0-3 0,0 0-1 0,0 0-2 16,0 0 0-16,0 0 1 0,0 0 2 0,0 0 3 0,3 0 0 15,0 0-1-15,-1 0-2 0,2 1 1 0,2-1 1 0,-1 1-1 16,2 0 1-16,1-1 1 0,1 1-2 0,0-1 1 15,3 0-1-15,0 0 1 0,0 0-4 0,2 0 1 0,0 0-1 0,0 0 2 16,0 0 2-16,1 0-1 0,0 0 2 0,-1-1-1 0,1 1-1 16,0 0 1-16,-1 0-1 0,0 0 1 0,0-1-1 0,0 1 1 15,0 0-1-15,-2 0-1 0,2 1-1 0,-2-1-1 0,0 1-1 0,0-1 0 16,-2 2 2-16,1-1 1 0,0 0 0 0,-1 0-2 16,1 2 1-16,0-2-1 0,-1 0 1 0,1 0-2 0,1 0 1 0,1 1 1 15,-1-1 1-15,3 0 1 0,-2-1 2 0,2 1-1 16,1-1-2-16,0 0-3 0,1 0 1 0,2-1 2 0,-2 1 0 0,2-1 0 15,0 0 3-15,1-1 3 0,-2 1-3 0,2 0-1 0,-1 0-2 16,1 0 0-16,-1-2 0 0,1 2 0 0,-2-1 1 0,2-1 1 16,-1 1-2-16,1-1-2 0,-1 1 2 0,-1-2-1 0,1 2-1 0,0-2 1 15,-1 1-1-15,0-1 4 0,-2 2-1 0,1-2 2 0,-1 1-1 16,0-1 1-16,0 0 1 0,-1 0 2 0,1 0 3 0,0-1 3 16,0 2 2-16,0-2-1 0,1 0 2 0,-1 1 2 15,1 0-2-15,1 0 1 0,-1-1 1 0,0 2-2 0,2-1 1 0,-2 0-1 16,2 1 2-16,-2-1-1 0,2 2-4 0,-2-2-3 0,2 2 0 15,-2-1 0-15,2 1 0 0,-2 0-3 0,2-1 0 0,0 0 0 16,-1 0-1-16,2 0-1 0,-1-1 1 0,1-1-1 0,-1 0 8 0,1 1 11 16,-2-1 2-16,2 0-1 0,0 0 5 0,2 0 5 15,-1-1-2-15,0 2-5 0,1-2 4 0,0 0 7 0,0 0-2 0,0 0-6 16,1 0 4-16,0 1 2 0,-1 0-12 0,0 0-15 0,0 0-1 16,0 2 5-16,-1 0-5 0,0 1-11 0,1 0 4 0,-1 0 7 15,-1 2-7-15,1 0-7 0,1 2 6 0,0-1 11 0,0 1-5 16,0 1-12-16,2-1 7 0,-1 0 11 0,1 2-4 0,0-2-7 15,0 2 5-15,1-2 6 0,1 1-6 0,-1-1-9 0,2-1 6 0,1-1 9 16,0 0-6-16,1 0-13 0,2-1 4 0,-1-1 12 16,2-2-6-16,-1 1-6 0,1-1 4 0,-1 0 8 0,-1 0-7 0,1-1-8 15,-3-1 6-15,1 1 12 0,-2 0-6 0,0 0-12 16,-1 1 6-16,0-2 12 0,-2 1-6 0,0 1-15 0,0 1 7 0,-2-2 11 16,1 4-6-16,0-2-9 0,-2 1 8 0,0 1 8 0,1 1-5 0,-2 0-11 15,1 0 7-15,-1 1 11 0,0 1-6 0,0 1-12 16,0 0 5-16,0 0 10 0,0 1-8 0,1-1-10 0,-1 2 3 0,2-1 12 15,0 0-6-15,0 0-9 0,0-1 6 0,2 1 9 16,-1-1-7-16,1 0-11 0,-1-1 3 0,-1 1 12 0,0-1-2 0,-1-1-7 16,0-1 6-16,1 0 9 0,-2 0-7 0,-2 0-11 0,2-1 3 15,-1-1 10-15,-2-1-5 0,2 0-11 0,-2 0 6 0,1 0 10 16,-1-1-2-16,0-1-8 0,-1 2 4 0,2-3 8 0,-1 1-6 16,0 1-12-16,-1-1 9 0,2 1 14 0,-1-1-4 0,0 1-8 15,1 1 4-15,-1-3 7 0,0 3-4 0,-1 0-9 0,2 0 3 0,-1 0 8 16,0 1-7-16,1-1-7 0,-1 2 6 0,2-1 9 15,-1 1-4-15,1-2-11 0,-2 3 4 0,2-2 11 0,0-1-7 0,-2 2-13 16,2 1 5-16,-2-2 8 0,2 1-4 0,-2-2-7 0,0 3 8 16,-1-3 8-16,2 1-5 0,-2 1-11 0,0-1 4 0,0-1 11 15,0 2-7-15,-2-1-10 0,1 1 5 0,-2-1 12 0,2 1-3 0,-2 1-7 16,-1-2 5-16,2 1 11 0,-2 1-7 0,0-2-14 16,0 2 6-16,0 0 10 0,0-1-5 0,1 1-13 0,-1 0 7 15,1 0 10-15,1 0-5 0,-1 0-2 0,0 0 5 0,2 0 8 16,-2 0-7-16,2 1-17 0,0-1 6 0,-1 2 13 0,0-2-2 0,0 1-7 15,0 1 5-15,0-2 11 0,0 0-5 0,-2 1-12 16,1 1 3-16,-1 1 9 0,-1-3-8 0,1 1-5 0,-2 2 5 0,1-1 11 16,0-1-6-16,-2 1-12 0,2 1 3 0,-2-3 5 0,0 1-5 15,1 1-6-15,-1-1 6 0,0 1 10 0,2-2-2 0,-2 0-8 16,2 1 4-16,-2-1 5 0,2 0-4 0,0 2-11 0,-1-2 7 0,1 0 8 16,0 1-1-16,-1-1-8 0,1 2 4 0,-2-2 8 15,2 1-6-15,-2 1-10 0,1-1 1 0,-2 1 7 0,1-1-4 0,-1 1-4 16,0 1 7-16,0-3 10 0,-1 3-7 0,-1 0-12 0,1-2 8 15,0 2 11-15,-2-1-7 0,2 2-10 0,-2-2 4 0,0 1 10 16,2 0-5-16,-2-3-10 0,2 3 5 0,-2-2 9 0,2 1-6 16,0-1-9-16,-2 1 8 0,2-1 10 0,-2 1-8 0,0-2-11 15,1 0 5-15,-1 1 14 0,0-1-4 0,-1 2-11 0,0-2 4 0,0 0 13 16,0 1-11-16,0-1-17 0,0 0 8 0,-1 2 17 16,1-2-7-16,-1 0-11 0,-1 0 7 0,1 0 15 0,-3 0-11 0,0 0-13 15,3 0 8-15,-3 0 17 0,2 0-4 0,-2 0-13 0,0 0 16 16,0 0 22-16,0 0-7 0,0 0-13 0,0 0 13 0,0 0 24 15,0 0-3-15,0 0-6 0,0 0 19 0,0 0 29 16,0 0-4-16,0 0-13 0,0 0 14 0,0 0 21 0,0 0-7 0,0 0-17 16,0 0 4-16,0 0 17 0,0 0-16 0,0 0-23 0,0 0 1 0,0 0 10 15,0 0-22-15,0 0-26 0,0 0 1 0,0 0 9 16,0 0-17-16,0 0-23 0,0 0 7 0,0 0 12 0,0 0-11 0,0 0-16 16,0 0 6-16,0 0 15 0,0 0-10 0,0 0-16 0,0 0 10 15,0 0 16-15,0 0-8 0,0 0-14 0,0 0 7 0,0 0 15 16,0 0-8-16,0 0-14 0,0 0 8 0,0 0 14 0,0 0-10 0,3-2-14 15,-3 2-2-15,0 0 5 0,0 0-30 0,0 0-42 16,0 0-30-16,0 0-25 0,0 0-28 0,0 0-26 0,0 0-50 0,0 0-53 16,4-1-28-16,-4 1-22 0,4-2 2 0,-4 2 10 15,0 0 2-15,5-1 4 0,-5 1 25 0,4-2 33 0</inkml:trace>
  <inkml:trace contextRef="#ctx0" brushRef="#br0" timeOffset="3030.9384">11979 11635 81 0,'-8'3'105'0,"0"-1"-3"0,0 0-6 0,1 1 9 15,-1-1 13-15,1-1-17 0,-1 2-32 0,2-1-8 0,-1 1-2 16,0-2 2-16,1 1 5 0,-1-1 2 0,2 2 5 0,-2-2 4 0,2 0 5 15,-2 2-10-15,2-2-13 0,-1 0 4 0,1 0 10 0,-2 2-11 0,2-2-20 16,0 1-2-16,-1-1 5 0,0 2-10 0,0-2-19 16,1 1 4-16,0 0 5 0,1 0-8 0,0-1-14 0,0 2 15 0,0-2 24 15,1 0-17-15,2 0-31 0,-2 0 12 0,3-1 24 0,0 0-13 0,0 0-29 16,0 0 19-16,0 2 32 0,0-2-6 0,0 2-18 0,1 0 20 0,1 0 28 16,0 0-5-16,2 0-16 0,0 1 18 0,2-1 27 0,0 1-6 15,2 0-15-15,2 0 14 0,0 0 22 0,1 0-8 0,2-1-19 0,1 2 2 0,2-2 10 16,0 2-12-16,2-1-20 0,1 1 1 0,2-1 2 15,2 0-7-15,1-1-10 0,3 1-2 0,1-1 3 0,1-1-6 0,2-1-9 16,1 0-5-16,1 0 1 0,2-1-5 0,1 0-2 0,0 0-4 0,0-2-3 16,1 1 0-16,2-2-4 0,-2 1 1 0,2-1 1 0,-1 0 2 0,1 0 0 15,0-1 3-15,-1 0 0 0,1 0 5 0,0 0 2 16,1 1 4-16,0 0-1 0,0-1 5 0,1 2 8 0,0-2-1 0,2 1-4 16,-2 1 0-16,2-1 3 0,-2 0-6 0,1 1-6 0,-1 0 0 0,0 1 5 15,1 0-7-15,-1-1-7 0,0 1 2 0,2-1 2 0,0 2-7 0,-1-1-7 16,1-1 2-16,0 1 8 0,1 0-6 0,-2-1-10 0,1 1 2 15,-2-1 8-15,1 1-7 0,-2 0-14 0,-3-2 3 0,-1 0 6 16,-3 0-5-16,-1-1-8 0,-4 0 2 0,-1-1 8 0,-3 1-7 0,-3-1-7 16,-1 1 7-16,-2 1 11 0,-2-1-2 0,-3 0-8 0,0 1 9 0,-2 0 10 15,-2 0-2-15,1 0-4 0,-4 2 5 0,1-2 9 0,0 2-1 16,-2 0-8-16,-1-1 4 0,0 2 10 0,0 0-8 0,-1 0-8 0,-1-1 5 16,1 1 11-16,0 0-5 0,-1 1-11 0,1-1 7 0,-2 1 8 15,2-1-7-15,-2-1-12 0,-1 2 5 0,3 0 11 0,-3 0-7 0,3-1-9 16,-3 1 5-16,2 0 8 0,-2 0-4 0,0 0-12 0,0 0 6 0,0 0 9 15,0 0-6-15,2-1-10 0,-2 1 5 0,0 0 13 0,0 0-8 16,0 0-12-16,0 0 4 0,0 0 14 0,0 0-9 0,2 0-12 16,1 0-4-16,0 0-4 0,-1-1-17 0,2 1-19 0,0 0-28 0,0-1-31 15,2 1-35-15,0 0-35 0,1-2-62 0,0 2-70 0,1 0-26 0,0-1-14 16,1 0 3-16,0 0 7 0,2 0 8 0,0-1 9 0,1 1 12 0,0 0 15 16,1 0 32-16,0 0 250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0800" units="cm"/>
          <inkml:channel name="Y" type="integer" max="31750" units="cm"/>
          <inkml:channel name="F" type="integer" max="16383" units="dev"/>
          <inkml:channel name="T" type="integer" max="2.14748E9" units="dev"/>
        </inkml:traceFormat>
        <inkml:channelProperties>
          <inkml:channelProperty channel="X" name="resolution" value="2000" units="1/cm"/>
          <inkml:channelProperty channel="Y" name="resolution" value="2000.630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22T02:53:46.7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2953 7660 0 0,'-1'-11'94'0,"0"1"40"0,-1 1 2 0,1-1 2 0,1 0 2 16,0 1 2-16,0 2 2 0,0 1-31 0,0-2-44 0,0 2-11 15,0 0-5-15,0 0 4 0,0 2 4 0,0-2 14 0,0 0 14 16,0 1 2-16,0 1-1 0,0-1 12 0,-1 1 14 0,1-2-4 0,-2 3-7 15,2 0 6-15,-1-2 8 0,1 2-13 0,0 0-17 16,-1 2-5-16,1-2 3 0,0 3-21 0,-2-3-24 0,2 3-2 0,0 0 5 16,0 0-19-16,0 0-28 0,0 0 5 0,0 0 15 0,-1 1-13 15,1 4-22-15,-1-2 8 0,1 1 18 0,0 2-10 0,0 3-20 16,0 0 9-16,0 5 16 0,0 1-10 0,-2 1-15 0,2 2 12 16,-1 4 23-16,0 1-10 0,-1 1-20 0,1 1 10 0,0 1 19 15,-1 1-8-15,1-1-20 0,1 2 12 0,-1-2 21 0,-1 1-11 0,2-1-19 16,-1 2 11-16,0-2 20 0,1 2-11 0,-2-1-20 15,2 2 10-15,0 0 22 0,0 0-13 0,0-1-17 0,0 0 8 0,2 1 17 16,-1-2-12-16,-1 0-19 0,1-1 10 0,1-2 18 0,-2-1-12 16,1-1-20-16,-1-3 8 0,1-1 18 0,-1-4-7 0,0-1-19 15,0-2 13-15,0-2 19 0,0-5-8 0,0 0-17 0,0-4 11 16,-1-2 19-16,1-4-8 0,0-3-20 0,0-3 13 0,0-3 17 16,3-6-7-16,-1-3-19 0,1-3 11 0,2-6 19 0,2-3-14 0,0-3-24 15,1-3 9-15,1-3 16 0,2-2-11 0,-1-2-22 16,1 0 10-16,-2-3 17 0,2 1-10 0,-2-1-19 0,1 1 10 0,-1 0 21 15,-1 2-11-15,0 0-20 0,0 6 16 0,0-1 28 0,-1 5-2 16,1 3-8-16,-2 3 13 0,1 5 23 0,0 1-9 0,-2 4-18 16,0 4 9-16,1 4 18 0,-1 3-10 0,0 1-22 0,2 5 10 0,-2 3 13 15,2 2-15-15,1 2-26 0,0 2 4 0,3 3 10 16,-1 3-12-16,4 2-20 0,-1 2 11 0,3 4 20 0,0 2-10 0,3 2-17 16,-1 3 10-16,2 5 18 0,0 1-8 0,2 4-13 15,-2 2 9-15,0 3 18 0,0 5-9 0,-3 1-18 0,0 1 9 0,-2 2 20 16,-2 0-11-16,-2 2-15 0,-2-1 12 0,-2-1 22 0,-2 0-10 15,-2-1-19-15,-3-1 11 0,-3 0 19 0,-2-2-10 0,-2 0-17 16,-2-2 10-16,-3-3 21 0,-3 0-6 0,-2-3-14 0,-2-2 13 0,-1-2 19 16,-2-4-12-16,-2 0-20 0,-3-4 13 0,-1-4 17 15,-1 0-5-15,-2-5-17 0,-1 0 10 0,-1-5 19 0,-1-2-10 0,0-2-17 16,0-4 4-16,0-2 13 0,0-2-11 0,1-3-17 16,0-2 7-16,2-3 17 0,0-3-4 0,2-3-13 0,1-1 13 0,4-3 16 15,1-2 0-15,2 0-8 0,4-2 11 0,3 0 17 0,4-2-7 16,2 1-10-16,4 0 8 0,2 0 10 0,5 1-8 0,4 0-13 15,2 1 0-15,3 1 6 0,4 1-13 0,4 0-16 0,1 2-1 16,3 1 2-16,3 1-11 0,1 2-15 0,3 2-2 0,-1-1 7 16,1 4-14-16,1 1-17 0,1 2-1 0,-1 2 5 0,2 2-13 0,-2 0-16 15,1 1 2-15,-1 2 4 0,0 0-15 0,0 1-21 0,-1 0-2 16,-1 0 2-16,1 2-13 0,-2-2-22 0,-1 1 4 0,0 1 11 16,-1-1-8-16,-2 1-14 0,1-1 4 0,-4 0 14 0,0 1-9 0,-2-1-13 15,0 1 4-15,-3-1 13 0,0-1-2 0,-2 0-4 16,0 1 1-16,-2-2 1 0,-1 0-5 0,0-2-2 0,0 0 7 15,-1-2 12-15,-1 0 0 0,1-2-2 0,0-2 11 0,-2 0 15 16,0-2 8-16,1 0 4 0,0-2 12 0,0-3 12 0,-1 1 25 0,0-2 31 16,-1 1 19-16,0-2 18 0,0 1 25 0,-1 1 29 0,-2-1 33 0,-1 2 35 15,-1 0 13-15,0 1 4 0,-2 2 20 0,0 1 23 16,-1 1 4-16,0 1 1 0,0 2-4 0,0 1-6 0,0 1-16 16,-1 1-19-16,1 3-20 0,0 0-23 0,0 0-35 0,0 0-38 15,0 0-13-15,-1 2-1 0,-1 3-21 0,1 1-27 0,0 2-7 0,-1 2-4 16,0 3-7-16,-1 2-10 0,0 1 4 0,1 4 12 15,-2 0-9-15,1 3-15 0,0 0-2 0,1 1 5 0,0 1-21 0,1 0-27 16,0-1-7-16,1 1-1 0,1-2-22 0,0 0-28 0,1-2-17 16,0 0-11-16,2-3-20 0,-1-1-28 0,1-2-19 0,0-3-16 15,0 0-40-15,0-3-43 0,0-3 3 0,0-2 18 0,0-1 8 16,-4-3 2-16,5-3 22 0,1-1 23 0,-2-5 19 0,-2-3 55 16</inkml:trace>
  <inkml:trace contextRef="#ctx0" brushRef="#br0" timeOffset="132.9415">3895 7651 174 0,'-4'-5'291'0,"1"1"-17"0,0 0-20 0,2 0-20 15,0 1-23-15,1 3-28 0,0 0-36 0,0 0-57 0,0 8-63 16,1 2-64-16,0 1-68 0,1 2-86 0,-1 1-91 0,0 1-16 0,1-1 8 16,0 0 16-16,0 0 20 0</inkml:trace>
  <inkml:trace contextRef="#ctx0" brushRef="#br0" timeOffset="765.7267">4316 8020 0 0,'4'0'45'16,"-4"0"294"-16,1-2 3 0,1 0 4 0,-1-2 8 0,0 0-18 16,-1 0-21-16,0 0-7 0,0 2-2 0,0 2-23 0,2-2-25 15,-2-1-75-15,1 2-87 0,0-1-90 0,2-2-88 0,0 0-19 0,1 0 4 16,0-2-17-16,1-2-21 0,2 1 9 0,1-2 16 0,-2 0-5 15,2 0-13-15,0-1 2 0,0 0 6 0,0 1-9 0,-1-1-12 16,-2 1 8-16,1-1 8 0,-2 0 1 0,-2 2-5 0,0 1 13 16,-2 0 19-16,-3 2 10 0,-1 0 9 0,-1 3 16 0,-3 0 19 15,-2 4 26-15,-2 0 29 0,-1 2 20 0,-2 0 16 0,-2 4 10 0,0 0 8 16,-2 2 11-16,0-1 8 0,-1 3 11 0,2 1 9 16,0 1 9-16,1 0 9 0,1 0-7 0,1 2-8 0,2-2-3 0,2 2 0 15,3-2-9-15,2 1-14 0,2-1-4 0,2-1 2 0,2 2-14 16,3-2-18-16,2-1-8 0,3 1-1 0,3-2-16 0,1 0-19 15,3-2 7-15,2 0 14 0,2-2-8 0,3-3-16 0,2-2 5 16,2-2 11-16,3-2-11 0,0-4-21 0,2-2 6 0,0-1 10 16,-1-3-13-16,1-3-18 0,-2 1 5 0,-2-2 13 0,-2 0-12 0,-1-1-20 15,-4-1 8-15,-1 0 14 0,-2 0-7 0,-2-1-11 16,-2 1 10-16,-2-2 21 0,-2 0 0 0,-1 1-2 0,-1 0 31 0,-2-1 43 16,1 1 18-16,-4 1 12 0,1 1 30 0,-2 2 34 0,1 0 13 15,-2 3 5-15,0 2 13 0,0 1 13 0,-2 3-5 0,2 0-10 16,-1 3-6-16,1 0-9 0,0 3-31 0,0 0-38 0,0 0-20 0,0 0-13 15,0 4-28-15,0 1-29 0,0 1-12 0,0 2-8 16,1 3-8-16,1 2-8 0,-1 1 1 0,2 2 4 0,-2 2 2 0,2 1 5 16,1 2 8-16,0-1 10 0,0 0-9 0,0 2-12 15,1-2-2-15,2 2 2 0,1-3-12 0,-2 0-16 0,2-2 2 0,2-2 8 16,-1-2-4-16,0-2-8 0,1-3 4 0,0-2 8 16,1-4-3-16,0 0-9 0,-1-4 14 0,1-1 16 0,0-3 1 0,1-4-2 15,-2-1 11-15,2-3 17 0,0-2-3 0,-1-2-13 0,1-2 10 0,-1-2 12 16,-2 0 1-16,0-1-1 0,1-1 11 0,-2 1 14 15,-2 1-1-15,0 1-4 0,-1 2 7 0,0-1 10 0,-2 5-2 0,0 0-8 16,-1 5-12-16,1 0-12 0,-2 4-18 0,2 1-21 0,-2 3-6 16,-1 2-3-16,4 1-21 0,2 4-29 0,-1 1-17 0,2 2-14 15,-1 3-29-15,1 3-34 0,1 2-30 0,0 3-25 0,1 2-38 16,1 0-44-16,-1 3-20 0,2 0-17 0,2 0-9 0,2 0-3 16,1-2 13-16,4-4 19 0,4-3 14 0,1-3 11 0,6-4 23 15,2-6 100-15</inkml:trace>
  <inkml:trace contextRef="#ctx0" brushRef="#br0" timeOffset="1817.3884">9428 6646 0 0,'0'0'43'0,"-3"0"164"16,3 0-3-16,0 0 3 0,-1 0 2 0,1 0-4 0,0 0-2 15,0 0 1-15,0 0 1 0,0 0-32 0,0 0-47 0,0 0-41 16,0 0-40-16,1-3-25 0,-1 3-20 0,0 0 4 0,3-2 10 16,-3 2 2-16,0 0 1 0,3 0 13 0,-1-1 18 0,-2 1 1 15,3 0-1-15,1 0 12 0,-1 0 20 0,-1-2-1 0,2 1-2 16,0-1 13-16,0 1 21 0,0-1-9 0,0-2-15 0,2 1 3 0,0-2 10 15,1 1-16-15,0-4-22 0,1 1 4 0,2-2 7 16,1-3-19-16,1 0-27 0,1 0 2 0,2-3 8 0,0 0-17 0,1-2-25 16,-2-1 7-16,2 0 14 0,-1 0-10 0,1-1-22 0,-1 1 8 15,-2-2 17-15,0-1-12 0,1 2-19 0,-2-1 8 0,1-1 19 16,-1 2-11-16,-1-4-17 0,-1 4 10 0,1-4 17 0,0 2-8 0,-1-1-16 16,0 1 11-16,-1 0 20 0,0 0-8 0,-1 1-15 15,0 1 13-15,-1 2 22 0,0 1-7 0,-2 1-13 0,0 0 17 0,-1 0 20 16,0 3 4-16,-1 0-8 0,0 1 16 0,-1 2 25 15,0 0-1-15,-1 2-5 0,-1 1 8 0,1 0 19 0,-1 3-8 0,0 0-11 16,0 0 5-16,0 3 5 0,0 0-11 0,0 0-17 0,0 0-5 0,0 0-4 16,0 0-13-16,-1 3-16 0,0 0-4 0,-1 3-2 15,1 1-10-15,0 1-8 0,1 4 1 0,-2 1 6 0,2 4-2 0,0 1-2 16,0 1 4-16,0 4 4 0,2 1 1 0,-1 4-2 16,0-1 0-16,1 2 7 0,-1-1-4 0,-1 1-3 0,1-1 0 0,1 1 3 15,-1-2-15-15,0-2-24 0,1 1-15 0,-1-4-15 16,2 1-36-16,-1-2-42 0,1 0-37 0,1-2-38 0,0-1-59 0,0 0-64 15,0 0-39-15,0-1-28 0,-1-2-11 0,-1 0-5 0,0-2 14 16,-2-1 17-16,-2-4 17 0,0-1 14 0,-2-2 33 0,0-2 56 16</inkml:trace>
  <inkml:trace contextRef="#ctx0" brushRef="#br0" timeOffset="2258.6845">10879 6656 0 0,'-4'2'327'15,"-2"-1"123"-15,1-1 0 0,0-1-8 0,1-1-8 0,0-1-20 16,0 0-21-16,2 0-18 0,2 3-12 0,-1 3-8 0,0 0-5 16,1 5-118-16,-2 2-146 0,1 4-113 0,0 1-102 0,-2 4-41 15,-1 2-22-15,1 2-6 0,-1-1-3 0,0 2-1 0,0 0-5 16,0 2-15-16,2-2-17 0,0-2-40 0,2 1-48 0,0-2 2 0,2 0 17 16,0-5 8-16,2 1 3 0,2-4 18 0,0-2 21 15,1-2 12-15,2-5 14 0</inkml:trace>
  <inkml:trace contextRef="#ctx0" brushRef="#br0" timeOffset="2581.1357">11448 6193 39 0,'1'-12'363'0,"1"-3"7"0,0-2 5 0,1 1-10 0,0-2-17 15,1-2-15-15,1 2-15 0,3 2-15 0,0 1-18 0,3 1 3 0,1 1 9 16,2 1-140-16,0 1-181 0,0 1-45 0,1 1-1 16,0 0-14-16,-2 3-18 0,-2 3 18 0,-1 0 25 0,-2 4 11 15,0 2 6-15,-2 2 23 0,-1 4 31 0,-2 1-6 0,-1 4-17 16,-2 1 14-16,0 4 24 0,-2 2-7 0,-2 5-17 0,-3 1 13 0,0 4 23 16,-2 2-9-16,0 0-18 0,-2 2 12 0,2 1 21 15,-1-3-13-15,2 0-22 0,3-3 8 0,2 0 17 0,2-5-13 0,4 1-19 16,1-5 9-16,4 0 17 0,2-3-16 0,5-3-25 0,4-2-21 15,3-2-18-15,5-4-52 0,5-2-62 0,3-4-57 0,3-4-57 16,5-3-26-16,2-3-13 0,3-3 2 0,0-1 7 0,0-2-6 0,-1-3-9 16,-2 1 9-16,-1-1 15 0</inkml:trace>
  <inkml:trace contextRef="#ctx0" brushRef="#br0" timeOffset="2841.7988">12616 6370 10 0,'4'-2'378'0,"-1"1"14"0,1-2 4 0,-2 3-5 16,1-3-4-16,0 1 2 0,-3 2 4 0,2 3-6 0,0 0-11 15,-1 2 5-15,0 2 8 0,-1 2-121 0,-1 0-161 0,-2 5-62 16,-2 1-33-16,0 0-11 0,-3 4-7 0,0 1 2 0,-2 4 4 15,0 0-30-15,-1 3-36 0,0 1-29 0,2 1-25 0,1 1-45 0,0 0-51 16,3-2-66-16,2 1-72 0,2-2-24 0,2-3-10 16,0 0-5-16,3-5 4 0,2-1 1 0,2-3 1 0,0-3 27 0,0-4 34 15,1-4 31-15,2-2 235 0</inkml:trace>
  <inkml:trace contextRef="#ctx0" brushRef="#br0" timeOffset="3348.3938">13317 5813 0 0,'6'-3'327'16,"-1"-1"48"-16,-1-2 9 0,0 1-5 0,0 1-5 0,0 1 2 16,0-2 7-16,1 4-5 0,1-1-6 0,0 2 1 0,2 2 5 15,0-2-120-15,3 3-157 0,-2 0-61 0,2 1-26 0,-2 1-20 0,1-1-17 16,-2 1 1-16,-2 1 5 0,1 0-8 0,-2 0-13 0,-1 0 4 0,-1 1 4 16,0 2-6-16,-2 0-9 0,-1 2 0 0,-1-1 3 0,-2 4-5 0,-1-2-4 15,-1 4 3-15,-3-1 3 0,-2 2 3 0,0 1-1 0,-1 0 2 16,-2 1 7-16,1 1-4 0,0-2-5 0,1 1-5 0,0-1-9 15,2-1 7-15,1-1 13 0,3-1-4 0,-1-1-10 0,2-2 8 16,2 0 13-16,2-3-5 0,0-2-5 0,1-1 10 0,2-1 18 16,1-2 6-16,1 0 7 0,2-2 25 0,2-1 29 0,0 0 4 15,3-3-7-15,0 2 22 0,3-4 25 0,-2 1-2 0,3-1-8 16,-1 1 8-16,0-2 19 0,-2 1-14 0,0 2-23 0,1-1 1 0,-4 4 4 16,0-2-18-16,-1 2-24 0,-2 2-5 0,-1 1 4 0,0 1-19 15,-2 2-17-15,-2 2-1 0,-2 1 5 0,0 3-7 0,-2 0-11 16,-4 1 4-16,0 4 11 0,-2 1-7 0,-2 3-16 0,0 0-7 15,-2 0-6-15,0 1-31 0,1 1-40 0,2 1-31 0,1-3-30 16,1 1-40-16,3-1-46 0,1-1-50 0,3-2-53 0,3-2-21 0,1-2-9 16,3-2 4-16,1-2 10 0,2-4 10 0,4-1 10 15,0-4 32-15,2-2 33 0</inkml:trace>
  <inkml:trace contextRef="#ctx0" brushRef="#br0" timeOffset="4041.4945">15621 6140 0 0,'-4'-3'229'0,"0"0"139"0,0-1 25 0,0-2 6 0,2-2 6 0,-1 1 1 16,0 1 1-16,2 1-4 0,1 1-4 0,0 2 0 0,0 2 3 16,1-3-106-16,-1 3-139 0,3-1-59 0,1 1-40 15,1 0-29-15,2 1-26 0,2-1-8 0,2 2 1 0,2-1-2 0,2 1-6 16,2-1 6-16,2 1 7 0,2 1-8 0,2-3-14 0,1 1-14 16,3 2-13-16,-1-1-39 0,1-2-49 0,1 1-46 0,-1-1-44 15,-2 2-70-15,0-2-73 0,-1 0-21 0,-2-2-3 0,-5 1-3 0,-1 1-6 16,-3 0 11-16,-5-2 11 0,-2-1 16 0,-6 3 17 15,0 0 40-15,-8-1 265 0</inkml:trace>
  <inkml:trace contextRef="#ctx0" brushRef="#br0" timeOffset="4225.5873">15317 6460 0 0,'-4'6'280'0,"2"0"49"0,2-3 4 16,1-2-5-16,2 1-10 0,1-2 6 0,2 0 8 0,4 0-7 15,2-2-10-15,1 2 6 0,3 0 11 0,3-1-124 0,1-1-164 16,2 1-52-16,4-1-14 0,2-1-37 0,1 2-44 0,2-4-40 0,1 2-37 16,1-1-60-16,2-1-64 0,-1 1-14 0,0-1 4 15,-2 1-7-15,0-2-10 0,-3 0 5 0,-1 0 8 0,-3 0 11 0,-1-2 5 16</inkml:trace>
  <inkml:trace contextRef="#ctx0" brushRef="#br0" timeOffset="4479.8126">16167 6020 28 0,'5'-7'411'0,"0"-2"14"0,1-3 7 15,0 1 0-15,2-1-2 0,0 0 1 0,2 3 1 0,0-1 1 16,2 4-1-16,3-2 0 0,1 4 0 0,3-2-127 0,1 3-167 16,0 0-72-16,1 1-47 0,-1 1-17 0,1 2-8 15,-2 1 0-15,-2 1 4 0,-2 1 1 0,0 4-4 0,-3 1 4 0,-3 3-1 16,-2 3 4-16,-2 1-1 0,-4 5 1 0,-5 5 1 0,-4 1 1 15,-4 6 1-15,-8 3-2 0,-4 3-2 0,-6 4-13 0,-6 1-15 16,-3 4-21-16,-2 0-21 0,-1 1-46 0,1 1-53 0,2-4-57 0,5 1-62 16,4-5-59-16,5-5-61 0,4-1-17 0,6-4-8 15,4-5 1-15,5-5 4 0,3-4 11 0,4-4 17 0,3-5 20 0,3-3 19 16</inkml:trace>
  <inkml:trace contextRef="#ctx0" brushRef="#br0" timeOffset="5895.5533">17939 5537 271 0,'2'-13'329'0,"0"-2"2"0,-1 2-2 16,-2 0 5-16,-2 0 10 0,-1 2-4 0,0 1-5 0,-1 2 4 15,-2 1 6-15,-1 2-69 0,-1 2-96 0,-3 3-62 0,-2 2-47 16,-2 1-35-16,-1 3-29 0,-3 3 4 0,0 1 13 0,-3 4-8 16,1 2-10-16,-2 4 8 0,1 2 16 0,2 4-6 0,-1 2-15 15,2 4 10-15,2 4 19 0,2 2-8 0,0 3-14 0,2 4 8 0,1 3 12 16,2 2-9-16,2 1-15 0,2 0 5 0,2 3 5 16,2-5-7-16,3 2-13 0,3-4 4 0,4-2 13 0,3-5-4 0,4-2-10 15,2-5 7-15,2-5 15 0,4-2 0 0,0-4-8 0,1-4 11 16,2-1 15-16,-1-5 2 0,2 0-2 0,-1-6 7 0,0 0 14 15,-1-5 3-15,0-1 0 0,0-1 6 0,-1-5 8 16,0 0-2-16,-2-3-3 0,-1-2 0 0,-1-2-2 0,-2-2-1 0,0 0-4 16,-2-2-1-16,0-1 1 0,-2-1-1 0,-1-1 4 0,0 1-8 0,-1-4-5 15,-1 4 2-15,1-4 6 0,-2 4-3 0,-1-2-4 16,0 1 4-16,0 2 3 0,0 3-5 0,-1-1-10 0,-2 4-4 0,2 0-2 16,-2 3-11-16,-1 1-14 0,0 2-4 0,-1 3 4 0,0 0-16 15,-2 2-17-15,-1 1-4 0,3 1 2 0,-1 4-9 0,1-1-9 16,0 4 8-16,-1-1 5 0,0 4-1 0,0 1-6 0,0 0 5 0,-1 3 8 15,-1 0-1-15,0 3-7 0,0 0 5 0,0 0 11 16,-1 0-9-16,1 0-13 0,0-2-4 0,1 2-1 0,0-3-10 0,2 2-16 16,1-2-2-16,0-2-1 0,3-1-2 0,-1-1-8 15,2-2 4-15,0-2 7 0,2 1-1 0,0-4-5 0,1 1 8 0,1-4 14 16,-1 1 5-16,1-4 4 0,-2 1 12 0,2-2 12 0,0-2 3 0,-1-2 1 16,1-1 4-16,-1-1 5 0,-1-3 1 0,0 0-4 15,0-3 1-15,0 2 2 0,-2-2 5 0,0 0 5 0,-2-3 16 0,1 3 19 16,0 0 8-16,-2 1 5 0,-1 1 10 0,0 1 12 15,-1 3 1-15,-1 0-1 0,0 1 2 0,-1 2 4 0,0 3-6 0,-1-1-8 16,0 4-5-16,0 0-5 0,0 0-18 0,0 0-23 16,0 0-7-16,0 0-3 0,2 3-12 0,-2 0-15 0,0 3 0 0,0 0 6 15,0 1-4-15,0 4-8 0,0-2 3 0,0 3 7 0,0 0-8 16,0 0-13-16,1 1-7 0,0 1-1 0,2-1-11 0,1 1-12 16,0-2 1-16,3 0 5 0,1-2-4 0,1 1-8 0,2-4 1 0,1-1 5 15,1-1-1-15,3-1-4 0,-1-2 10 0,2-2 10 16,-1-2 7-16,3-2 8 0,-2-1 11 0,2-1 8 0,-2-1 1 0,0-2-2 15,1-2 3-15,-2-1 4 0,-2-1 2 0,1-2 0 16,-2 1 9-16,-1-2 11 0,-1 1 8 0,-2 0 8 0,1-2 23 0,-2 4 25 16,-2-2 13-16,0 1 11 0,-2 4 14 0,0-1 17 0,-2 2 1 15,0 3-1-15,-1 2 1 0,0 1 4 0,-1 0-12 0,0 3-12 16,0 0-9-16,0 0-9 0,0 0-26 0,0 0-32 0,0 0-16 16,0 0-8-16,-1 3-16 0,1 0-17 0,0 1-4 0,0 2 5 15,1 2-9-15,1 1-13 0,-1 0-8 0,0 0-6 0,2 3-14 0,0 0-14 16,1 0-5-16,0 0 3 0,1-2-14 0,0 2-13 0,1-3-3 15,2 2 3-15,0-2-4 0,1 0-8 0,2-3 7 0,1 0 16 16,1-2 7-16,0-2 4 0,3-1 14 0,0-2 18 0,2 1 6 16,-1-5 6-16,0-1 12 0,-1 0 15 0,0-1 3 0,0-4 0 15,-2 2 6-15,-1-3 9 0,-2 0 0 0,-2-1 0 0,-1-2 12 16,0 0 14-16,-1 0 10 0,-2 0 9 0,-1 0 19 0,0 0 23 16,0 1 12-16,-1 1 9 0,-2 2 11 0,0 2 11 0,1 0 1 0,-2 3-7 15,0 2 1-15,0 1 1 0,0 0-11 0,0 3-14 16,0 0-13-16,0 0-7 0,0 0-21 0,0 0-25 0,0 0-11 0,-3 3-8 15,2 0-10-15,-1 1-15 0,0 4 0 0,0 1 2 0,0 3-7 16,-1 0-11-16,0 1-1 0,1 2 1 0,-1 2-14 0,2-2-15 16,-1 3-11-16,2-3-4 0,0 0-13 0,3 0-17 0,0-2-6 15,2 1-2-15,2-4-7 0,-1-1-10 0,4 0 2 0,0-1 5 16,2-4-1-16,3-1-8 0,0-1 7 0,2-2 11 0,0-3 8 0,1 0 7 16,0-2 10-16,1-1 13 0,-2-1 7 0,1-2 4 15,-2 1 8-15,-3-2 6 0,0-1 8 0,-1-1 8 0,-1 0 19 0,-2 0 22 16,1 0 16-16,-2 2 17 0,-2-2 18 0,0 3 17 0,-2-2 7 15,0 4 9-15,0-1 3 0,-2 4 3 0,0-2-5 0,-1 4-4 16,-1-1-4-16,0 3-4 0,0 0-11 0,0 0-19 0,0 0-8 0,1 5-7 16,-1-1-17-16,2 2-19 0,-2 2-10 0,1 1-6 15,-1 1-24-15,0 4-25 0,0-1-23 0,0 1-23 0,0-1-28 0,0 4-30 16,-1-4-45-16,-1 4-49 0,1-4-58 0,0 2-58 0,-1-1-58 16,1-2-59-16,-2 0-15 0,2-2-5 0,-2-2 17 0,-1-1 23 15,0-1 26-15,-1-3 29 0,-3-1 27 0,0-2 27 0</inkml:trace>
  <inkml:trace contextRef="#ctx0" brushRef="#br0" timeOffset="6079.7868">18867 5719 87 0,'1'-3'463'0,"2"-1"14"0,-2 2-3 0,0-1 0 0,2 2 0 15,0 0-7-15,1 1-11 0,0 0-3 0,0 2 0 0,1 2-18 16,0 1-23-16,2 1-142 0,1 1-177 0,-1 2-109 0,1 0-86 0,-2 2-36 15,1-2-20-15,-2 1-23 0,1 2-23 0,-2-1-63 0,0 2-72 16,0-1-51-16,-2 0-44 0,1-1 4 0,-2 1 19 0,1-3 7 0,-1 0 5 16,0-3 17-16,1 0 22 0,0-2 21 0,-2-4 22 0</inkml:trace>
  <inkml:trace contextRef="#ctx0" brushRef="#br0" timeOffset="6236.2507">19420 5308 3 0,'7'-8'346'0,"-2"1"-2"0,-1 1-14 0,-1-1-15 0,-1 1-18 16,0 0-24-16,-1 1-26 0,-1 5-11 0,0 0-11 0,-3 3-42 0,-1 1-54 15,-1 4-180-15,0 0-218 0,-3 3-61 0,0 1-15 0,-2 1 5 16,1 3 8-16,-2-1 17 0,-1 2 18 0,0 0 24 0,-1 0 26 0</inkml:trace>
  <inkml:trace contextRef="#ctx0" brushRef="#br0" timeOffset="6478.5549">17957 5554 223 0,'4'-9'471'0,"2"0"3"16,-1-2-4-16,3 0-7 0,1 0-7 0,6 2-10 0,4 1-16 15,3 5-16-15,5 0-16 0,4 3-19 0,5 2-16 0,4-1-189 16,4 1-240-16,1 2-96 0,4-1-52 0,2 1-44 0,1 0-42 16,1 0-60-16,2 0-66 0,0 1-9 0,-2 1 7 0,0 0 14 0,1 1 17 15,-2 0 16-15,-2 2 18 0,-2 0 27 0,0 1 31 16,-1 1 26-16,-2-2 242 0</inkml:trace>
  <inkml:trace contextRef="#ctx0" brushRef="#br0" timeOffset="22134.2414">10001 8117 0 0,'0'-6'117'0,"2"0"99"0,-2-1 13 16,1 1 14-16,-1 0 12 0,1 0 6 0,-1 0 2 0,0 1 16 0,0 1 16 16,0 1-43-16,0-1-63 0,0 0-18 0,2 1-4 15,-2-1-8-15,0 1-8 0,1 0-4 0,-1 0-1 0,0 0-11 0,1 1-12 16,-1-1-2-16,0 3 4 0,0-2-17 0,0 2-23 0,0 0-2 0,0 0 1 15,0 0-18-15,0-2-26 0,0 2-7 0,0 0-3 16,0 0-22-16,0 0-28 0,0 0-2 0,0 0-1 0,-2 0-10 0,0 2-13 16,0 0 5-16,-2 2 11 0,-2 2-4 0,-2 2-8 15,-1 3 6-15,-2 2 10 0,-2 4-2 0,-3 4-10 0,-1 1 14 16,-2 4 18-16,0 1 0 0,-1 2-6 0,0 2 9 0,2 0 15 0,-1 1-6 16,0 0-15-16,2-1 5 0,1-1 11 0,1 0-7 0,1-1-13 15,2-1 7-15,1-3 13 0,0-2-7 0,3-2-13 0,2-2 7 16,0-1 15-16,2-3-8 0,2-1-16 0,0-3 8 0,2-1 14 15,3-2-5-15,0-1-13 0,1-2 10 0,1 0 11 0,2-3-5 0,1 1-14 16,1-3 10-16,2 0 14 0,1-3-7 0,1 1-16 16,2-2 8-16,2-1 14 0,0-1-19 0,2-1-25 0,0-1-10 0,2-1-5 15,0 1-29-15,1-2-35 0,-1 2-28 0,0-2-23 0,-1 2-35 16,2 0-39-16,-2 0-42 0,-2 0-45 0,1 1-20 0,-2 0-10 16,-1-1 12-16,-1 2 20 0,-2-1 11 0,1 1 13 0,-2-1 25 15,-2 1 28-15</inkml:trace>
  <inkml:trace contextRef="#ctx0" brushRef="#br0" timeOffset="22350.4453">10237 8304 0 0,'-4'-1'154'0,"0"-3"208"0,-1 1 1 16,0-2 7-16,-1-1 10 0,1 0-1 0,1 0-4 0,0 2 3 16,1 1 6-16,1 0-6 0,0 2-6 0,2 1-84 0,0 0-106 15,0 0-83-15,0 0-74 0,0 0-13 0,-1 2 5 0,0 3-13 0,-1 0-13 16,2 3 3-16,-1 2 11 0,0 4-7 0,-1 3-10 15,1 2 0-15,0 5 5 0,-1 4-28 0,0 2-34 0,-1 4-25 0,2 0-20 16,-1 2-41-16,1 2-46 0,2-1-67 0,2-2-70 0,1-1-26 16,0-1-13-16,3-4 2 0,1-3 3 0,1-2 5 0,2-5 2 15,-1-3 25-15,2-5 29 0,2-3 29 0,-1-4 230 0</inkml:trace>
  <inkml:trace contextRef="#ctx0" brushRef="#br0" timeOffset="22655.4699">10957 8508 258 0,'-2'6'273'0,"-2"-1"-2"0,0-2-7 16,0 2 5-16,0 1 8 0,0 1-4 0,-2 2-9 0,2 0 5 0,0 3 8 15,-1 0-85-15,1 0-112 0,-1 2-38 0,1 0-15 0,-2 0-20 0,2 2-17 16,0 0 4-16,0-1 13 0,0 3-17 0,0 0-29 16,2 1-8-16,-2 2-1 0,1 0-28 0,0 1-37 0,2 1-56 0,0 1-68 15,-1-3-23-15,2 1-14 0,2-2 4 0,-1-2 7 16,2-2-1-16,-1-3-7 0,4-2 13 0,-1-4 18 0</inkml:trace>
  <inkml:trace contextRef="#ctx0" brushRef="#br0" timeOffset="23183.4926">11748 8015 25 0,'-8'-10'213'15,"0"-1"8"-15,-1 1 7 0,1-1-3 0,-2 1-3 16,2 2 9-16,-1 1 10 0,0 1 2 0,-1 1 0 0,1 1-46 0,-2 1-61 16,2 0-28-16,-2 2-18 0,1 0-4 0,0 1 2 15,1 0-10-15,0 1-16 0,1 0 7 0,1 2 15 0,0 0-15 0,2 1-18 16,1 1 4-16,0-1 11 0,0 4-21 0,1 0-31 0,1 2 2 15,0 0 13-15,1 2-16 0,1 2-22 0,0 0 11 0,1 3 17 16,2 0-10-16,0-1-18 0,-1 2 11 0,2 2 14 0,0-2-10 0,2 1-19 16,-2 1 10-16,1-1 18 0,-1 2-11 0,0-2-20 15,0 0 8-15,0 0 19 0,-1 1-16 0,-1-2-22 0,1 0 3 0,0 0 12 16,-1-3-16-16,1 1-23 0,0-3 4 0,-1-1 14 16,1-1-10-16,1-3-17 0,0-1 9 0,0-2 15 0,1-1-5 0,2-2-11 15,1-2 13-15,1-2 21 0,1-3-3 0,2-1-11 0,1-1 13 16,0-3 22-16,3-2 9 0,0 0 4 0,2-1 28 0,-2 0 34 15,1 1 9-15,-1-1 0 0,-1 2 18 0,-1 0 21 0,0 1 3 16,-1 2-8-16,-1 2 8 0,-1 0 15 0,-1 2-4 0,1 1-11 16,-2 2-5-16,-1 1-5 0,0 1-23 0,0 1-32 0,0 3-8 0,-1 2-2 15,-2 2-17-15,-1 0-23 0,-1 4-4 0,-2 2 4 16,-1 3-8-16,-2 2-11 0,-4 3-5 0,-2 2-7 0,-2 4-23 0,-4 1-34 16,0 1-13-16,-4 2-9 0,1 0-31 0,-2 1-37 0,-1-2-29 0,2-1-29 15,-1-1-32-15,2-1-31 0,1-2-40 0,1-5-44 16,2 0-8-16,1-4 4 0,1-2 20 0,2-3 28 0,1-5 17 15,1-2 13-15,2-5 26 0,5-1 58 0</inkml:trace>
  <inkml:trace contextRef="#ctx0" brushRef="#br0" timeOffset="23383.7971">11816 7901 0 0,'-13'-11'165'0,"1"-1"186"0,-2 1 24 15,2-2 3-15,2 1 1 0,0-1 5 0,2 2 3 0,2 1-3 16,2 3-6-16,1 0 0 0,3 2 5 0,3 0-104 0,2 2-134 16,4-1-67-16,5 1-48 0,4-1-58 0,5 0-59 0,5 2-47 0,7-2-41 15,6 1-55-15,4 0-53 0,5 1-43 0,4 1-34 16,2 0-13-16,2-1-7 0,0 2 7 0,1 2 8 0,-2-1 7 0,1 0 7 16,-2 0 28-16,1 0 35 0</inkml:trace>
  <inkml:trace contextRef="#ctx0" brushRef="#br0" timeOffset="23916.2775">13520 8357 0 0,'-3'-4'4'0,"-1"-1"260"0,2 1 20 0,-2-1 1 0,1-1-6 15,0 1 9-15,2 0 12 0,0 0-3 0,-1 2-11 0,1 0 29 16,1 1 42-16,0 0-49 0,0 2-74 0,-1-4-26 0,1 2-10 15,0 2-1-15,0-3-1 0,0 3 16 0,0-2 17 0,0 2 8 0,0 0 0 16,0 0-1-16,0-3-4 0,0 3-16 0,1-1-19 16,-1 1-22-16,1-1-20 0,-1 1-20 0,0 0-20 0,2-1-22 0,-2 1-24 15,4-1-10-15,-2 1-13 0,4 0-16 0,-1 0-19 0,3 0-20 16,3 0-24-16,1 0-36 0,2 1-41 0,4 0-40 0,0 0-39 16,4 0-33-16,0 1-33 0,2-1-40 0,0 1-43 0,2 1-44 0,-2-1-46 15,1 2-46-15,-2-1-52 0,-2 2-1 0,-2 0 16 16,-5 0 28-16,0 2 34 0,-5 0 43 0,-4 0 43 0,-1 2 31 15,-4-1 31-15</inkml:trace>
  <inkml:trace contextRef="#ctx0" brushRef="#br0" timeOffset="24116.1379">13339 8668 232 0,'0'0'236'16,"0"0"4"-16,0 0 4 0,0 0-1 0,1-3-7 15,3 0-11-15,1 0-9 0,2 1 9 0,1-2 13 0,1-1-55 0,2 1-76 16,1-2-52-16,1 0-41 0,2-2-2 0,0 1 12 0,-1-1-14 16,2 1-19-16,0-1-19 0,0 1-17 0,-1 1-39 0,1 0-45 15,-3 1-47-15,2 1-49 0,-3 0-18 0,0 2-13 0,-3-1 1 16,1 2 6-16,-1 1-5 0,-1 0-4 0,0 0 8 0,-1 0 14 16</inkml:trace>
  <inkml:trace contextRef="#ctx0" brushRef="#br0" timeOffset="24382.2592">14048 8200 186 0,'8'-14'540'0,"0"1"30"0,0-2 15 15,-1 0 3-15,-1 0 4 0,2 0-1 0,0 3-4 0,2 1 1 16,0 2 1-16,2 2-4 0,2-1-9 0,0 2-157 0,1 3-205 15,-2-1-124-15,1 3-102 0,-2 2-43 0,-2 3-22 0,0 2-25 0,-4 2-21 16,-2 5-18-16,-1 3-13 0,-3 3-17 0,-4 4-15 16,-1 5-23-16,-5 3-25 0,-2 2-18 0,-2 6-16 0,-4 2-34 0,-2 2-37 15,0 1-55-15,-1 1-61 0,1-1-10 0,1-1 5 16,2-3 11-16,2-3 17 0,3-3 15 0,4-4 14 0,3-4 28 0,2-3 31 16,3-5 31-16,4-3 145 0</inkml:trace>
  <inkml:trace contextRef="#ctx0" brushRef="#br0" timeOffset="25198.6969">15432 7876 0 0,'4'-11'216'0,"-1"0"112"0,-2 0-5 0,0-1 8 15,2-1 10-15,-2 0-2 0,2 2-8 0,-2 1 7 0,2 3 10 16,0 1 7-16,-1 1 7 0,1 1-91 0,-2 0-119 0,2 2-50 0,-2-1-32 16,1 2-1-16,-2 1 5 0,0 0-10 0,0 0-14 15,0 0 8-15,0 0 13 0,-2 2 5 0,2 3 4 0,-1 2 4 0,0 3 0 16,-2 3-8-16,-1 4-10 0,-1 2-1 0,-1 5-2 16,-2 4 1-16,0 1 4 0,-1 3 2 0,-2 3 4 0,1 3-1 0,-2 2-4 15,0 2-12-15,0 1-15 0,0 1-9 0,1 2-7 0,0 0-8 16,2-1-6-16,1-2-2 0,3-1 2 0,1-3-3 0,2-3-6 15,2-5 2-15,3-2-1 0,0-5-5 0,2-5-5 0,0-2 4 0,1-5 8 16,-1-3-1-16,2-1-4 0,-1-5 5 0,1-2 6 16,1-3-3-16,0-4-3 0,1-2 0 0,2-6 5 0,0-2-5 0,2-6-8 15,-1-3 1-15,1-5-1 0,1-4-4 0,-1-3-9 0,-1-3-1 16,0-2 1-16,-1 0-2 0,-1-2-4 0,1 1 3 0,0 0 6 16,-1-1-3-16,1 2-3 0,1 2 6 0,1 0 8 0,2 2 2 15,0 0 1-15,1 4 10 0,1 0 12 0,0 2 1 0,2 0-1 16,0 5 5-16,-1 0 4 0,1 3-3 0,0 4-9 0,-2 3 3 15,-1 3 6-15,0 3-5 0,0 4-5 0,-3 3 1 0,2 3 3 16,-3 2-9-16,1 4-11 0,-1 2-1 0,0 3 2 0,-1 3-4 0,0 3-8 16,-1 0 4-16,0 5 7 0,-2-1-2 0,0 3-8 0,-2 2 3 15,0 0 7-15,-4 2-2 0,0 0-5 0,-2 2 4 0,-2 1 8 16,-2 1-3-16,-2 2-3 0,-4-1 5 0,-3 2 4 0,-2 1-3 0,-2-1-5 16,-2 0 4-16,-3 1 4 0,-1-3-3 0,-4 1-5 15,1-2 2-15,-4-1 6 0,-2-1-6 0,-1-2-6 0,-2-2 2 0,-1 1 5 16,-1-5-4-16,1 0-6 0,0-3 0 0,1-3 6 0,2-2-1 15,4-4-5-15,2-3 1 0,3-3 5 0,4-1-6 0,4-5-9 16,1-2 0-16,5-2 2 0,0-2-5 0,4-3-5 0,2-2-1 16,2-1 2-16,4-3-4 0,2 0-4 0,4-3 2 0,4 1 2 15,2 0-4-15,4-1-4 0,3 1-4 0,3-1-1 0,3 2-4 0,2 1-5 16,3 1-9-16,0 2-9 0,1 0-9 0,1 2-6 16,-1 1-24-16,-1 3-30 0,0 0-17 0,-1 3-13 0,-2 1-21 0,-1 3-27 15,-1 1-12-15,-1 1-9 0,-2 2-6 0,0 2-3 16,0 1-15-16,-1 1-13 0,-2 0-8 0,2 1 0 0,-2 0 0 0,2 1 6 15,-2 0-6-15,2-1-5 0,-2 0 20 0,1 0 30 0,-1 0 18 16,-1-1 15-16,1-1 12 0,-1 0 116 0</inkml:trace>
  <inkml:trace contextRef="#ctx0" brushRef="#br0" timeOffset="25465.1567">16295 8309 0 0,'9'-1'204'0,"-2"-2"79"0,-2 0 32 16,-1-2 17-16,-1 0 8 0,-2 0 16 0,-1-1 11 0,-1 0 13 0,-2-1 10 16,-1 0-18-16,0 0-27 0,-1-1-45 0,-2 1-48 15,0 0-23-15,-1 0-14 0,0 1-19 0,-1 0-20 0,1 0-17 0,-1 1-15 16,1 1-9-16,-2 1-11 0,2 0-13 0,0 2-15 15,0 1-16-15,0 1-19 0,0 2-17 0,2 2-20 0,-1 1-8 0,2 1-4 16,-1 1-13-16,2 2-16 0,2 1-2 0,0 1-2 0,2 1-6 16,2 1-11-16,0-1 4 0,2 2 7 0,2-1-5 0,2 1-5 15,1-2 2-15,2 0 5 0,1-1-3 0,1 0-3 0,3-2 5 0,0-2 4 16,1-1 4-16,1-2 4 0,-1-1 5 0,0-2 5 16,1-1 2-16,-4-1-1 0,1-1 4 0,-3-3 5 0,-1 1 5 0,-2-3 5 15,-2 0 5-15,-1-1 5 0,-2-2-1 0,-1 0-2 0,-2-2 1 16,-1-1 4-16,0 0-4 0,-2 0-7 0,-1-1-6 0,-1 1-12 15,-1-2-27-15,-2 2-33 0,0 0-61 0,1 0-71 0,-1 2-77 16,0 0-77-16,-1-1-52 0,0 0-41 0,2 2-16 0,-1 0-5 16,0 1 1-16,2 1 3 0,0 0 9 0,1-1 9 0,1 2 27 0,0 2 30 15</inkml:trace>
  <inkml:trace contextRef="#ctx0" brushRef="#br0" timeOffset="25717.1116">16405 7988 0 0,'-13'-1'336'0,"1"-2"36"0,0-1-2 0,3-2 5 0,-1-1 6 15,4-2-3-15,-1 3-4 0,3 0 2 0,1 3 7 0,1 0-2 0,0 1-3 16,2 2-114-16,0 0-149 0,0 0-61 0,2-2-37 16,-1 0-5-16,2 0 4 0,1 1-7 0,2-2-10 0,2 1 2 0,3 0 11 15,4-2-10-15,1 0-19 0,2 0 1 0,2-1 4 16,3-1-15-16,-2-1-18 0,2 1 0 0,-2-2 7 0,1 2-13 0,-4 0-24 15,0 2-1-15,-4 0 2 0,0 0-20 0,-2 2-32 0,-3 1-8 16,0 1-4-16,-1 0-27 0,-1 1-34 0,-2 0-55 0,1 2-59 16,-1-1-19-16,-1 2-8 0,-1-2 10 0,-1 2 18 0,1-1 4 0,-3-3 2 15,1 5 20-15,1-1 28 0</inkml:trace>
  <inkml:trace contextRef="#ctx0" brushRef="#br0" timeOffset="25869.0506">16852 7748 0 0,'8'-8'99'0,"-1"0"276"0,-1-1 12 16,0 0 0-16,0 0-3 0,1 1 1 0,0 1 2 0,-1-1-19 0,2 4-26 16,2-1-24-16,0 1-21 0,4 1-119 0,2-1-143 15,0 2-145-15,2 0-140 0,1 0-73 0,1 1-49 0,0 0-12 0,0 1 2 16,1 0-2-16,1 1-3 0,0 0 19 0,0 0 25 0,2 2 25 16,0 0 22-16</inkml:trace>
  <inkml:trace contextRef="#ctx0" brushRef="#br0" timeOffset="26148.4097">17641 8305 138 0,'-1'3'403'16,"1"-3"17"-16,1 2 9 0,-1-2 0 0,0 0-4 0,3 0 7 15,-3 0 12-15,4 0-5 0,-1 1-11 0,-1 0 17 0,1 1 29 0,0-1-135 16,-1 0-178-16,1 0-59 0,1 2-24 0,0-1-17 0,0 2-13 16,1-1 5-16,1 2 8 0,-2 1-7 0,1 1-16 0,-1 2-5 0,0 1 0 15,-1 2-26-15,-2 3-32 0,-1 0-13 0,-1 3-2 0,-2 3-32 0,-2 0-39 16,-3 2-32-16,-2 2-29 0,-2 1-47 0,-1-1-54 0,-2 1-81 0,1-1-87 16,-2-1-30-16,2-2-12 0,2-3 12 0,3-2 18 15,2-4 12-15,5-2 9 0,0-4 25 0,5-3 35 0,2-3 33 0,3-3 122 16</inkml:trace>
  <inkml:trace contextRef="#ctx0" brushRef="#br0" timeOffset="28895.3061">19093 7700 0 0,'0'0'25'0,"0"0"58"16,0 0-8-16,0 0-9 0,0 0-8 0,0 0 14 0,0 0 23 15,0 0-19-15,0 0-25 0,0 0-16 0,0 0-16 16,0 0-5-16,0 0-7 0,0 0-1 0,0 0 0 0,0 0-3 0,0 0 0 16,0 0-1-16,0 0-1 0,0 0-1 0,0 0 2 0,0 0-1 15,0 0 1-15,0 0-1 0,0 0 1 0,0 0-1 0,0 0 1 16,0 0-2-16,0 0 0 0,0 0-3 0,0 0-3 0,0 0-3 0,0 0-5 16,0-2-8-16,0 2-10 0,0 0-14 0,0 0-16 15,0 0-17-15,0 0-20 0,0 0-5 0,0 0 2 0,0 0-1 0,0 0 76 16</inkml:trace>
  <inkml:trace contextRef="#ctx0" brushRef="#br0" timeOffset="29424.719">19084 7696 33 0,'0'0'43'0,"0"0"-5"0,0 0-4 16,0 0 17-16,0 0 24 0,0 0-13 0,0 0-26 16,0 0-14-16,0 0-8 0,0 0-5 0,0 0-8 0,0 0 1 0,0 0-1 15,0 0 1-15,0 0-1 0,0 0 1 0,0 0-1 0,0 0 1 16,0 0-1-16,0 0 1 0,0 0-4 0,0 0 1 0,0 0 1 16,0 0-2-16,0 0 2 0,0 0 2 0,0 0-2 0,0 0 0 15,0 0-2-15,0 0 2 0,0 0-1 0,0 0-1 0,0 0-2 16,0 0-2-16,0 0 0 0,0 0-5 0,0 0-7 0,0 0-10 15,0 0-13-15,0 0-16 0,0 0-19 0,0 0-7 0,0 0-1 16</inkml:trace>
  <inkml:trace contextRef="#ctx0" brushRef="#br0" timeOffset="31245.0594">19120 7681 129 0,'1'-1'150'16,"-1"1"3"-16,0 0 3 0,0-2-14 0,0 2-20 0,0-3 13 15,0 3 22-15,0 0-28 0,-1-2-42 0,1 2-25 0,0 0-19 16,0 0-4-16,0-3-1 0,0 3-1 0,0 0-4 0,0 0-3 16,0-2-3-16,0 2 9 0,0 0 11 0,0 0-2 0,0 0-6 0,0 0 1 15,0 0 1-15,0 0-4 0,0-2-4 0,0 2-1 0,0 0-2 16,0 0-3-16,0 0-3 0,0 0 1 0,0 0 2 16,0 0-15-16,0 0-16 0,0 0 1 0,0 0 7 0,0 0-4 0,0 0-6 15,0 0 3-15,0 0 6 0,0 0-3 0,0 0-4 0,0 0 2 16,0 0 4-16,0 0-4 0,0 0-4 0,0 0 5 0,0 0 7 15,0 0-5-15,0 0-7 0,0 0 3 0,0 0 8 0,0 0-7 0,0 0-7 16,0 0 3-16,0 0 6 0,0 0-1 0,0 0-5 16,0 0 0-16,0 0 6 0,0 0-5 0,0 0-4 0,0 0 3 0,0 0 5 15,0 0-2-15,0 0-6 0,0 0 3 0,0 0 9 16,0 0-3-16,0 0-6 0,0 0 3 0,0 0 7 0,0 0-2 0,0 0-5 16,0 0 4-16,1 1 5 0,-1-1-1 0,0 0-8 0,0 0 3 0,0 0 6 15,0 0-3-15,0 0-5 0,0 0 2 0,0 0 6 16,0 0-3-16,0 0-4 0,0 0 11 0,2 1 16 0,-1 1 1 0,0 1-2 15,-1-1 17-15,2 2 24 0,-1 1-1 0,0 2-10 16,1 1 10-16,-1 2 10 0,0 2-2 0,1 1-10 0,-1 3 8 0,2 0 11 16,-2 2-16-16,0 0-19 0,1 3 4 0,-2-1 9 0,0 1-15 15,0 1-23-15,-3 1 8 0,0 0 18 0,-1 2-12 0,0 0-18 16,-1 1 8-16,0 0 14 0,-1 0-10 0,1 1-18 0,1-1 9 0,0-1 18 16,0 1-12-16,0-2-19 0,0-2 4 0,1 1 10 15,1-1-10-15,-1-2-22 0,0-1 10 0,2-2 19 0,0 0-10 0,1-3-21 16,0 0 11-16,0-4 17 0,0 0-10 0,1-3-16 15,0-1 8-15,1-1 16 0,-1-1-11 0,0-2-20 0,1-1 8 0,0 0 17 16,-2-1-25-16,3-1-34 0,1-1-7 0,-1-1 5 0,1 0-23 16,0-2-32-16,0-2-18 0,1 0-11 0,-1-2-22 0,0 0-28 15,1-2-37-15,-1 0-37 0,0 0-21 0,0-2-18 0,-1 1 14 16,1-1 22-16,-1-2 12 0,-1 2 6 0,0-1 18 0,-1-2 24 16</inkml:trace>
  <inkml:trace contextRef="#ctx0" brushRef="#br0" timeOffset="31627.2616">19105 7782 112 0,'0'-13'168'16,"2"-2"5"-16,-1 2 2 0,2-1 5 0,1 1 6 15,2 1 14-15,1-2 14 0,2 2-34 0,2 0-51 0,2 0-13 0,2 2-4 16,2-2-4-16,3 0-6 0,2 0 6 0,2-2 14 15,2 2-4-15,1-1-5 0,2 2 2 0,1-1 11 0,-1 2-16 0,-1 2-25 16,0 1-1-16,0 2 5 0,-3 1-19 0,-1 4-22 0,-1 0 0 16,-3 4 12-16,0 1-19 0,-3 1-29 0,1 3 6 0,-2 1 16 15,-2 1-14-15,0 2-26 0,-1 2 12 0,-1 2 16 0,0 1-5 0,-1 1-16 16,-2 1 10-16,0 2 16 0,1 1-9 0,-2-1-17 16,-2 2 10-16,0 2 19 0,-1-2-8 0,0 1-16 0,-1-1 9 0,-1 1 18 15,-2-1-10-15,-1 1-17 0,-1 2 9 0,-3-2 16 0,-1 1-7 16,-3 2-15-16,-2-2 9 0,-2 2 12 0,-2-1-7 0,-2 1-19 15,-2 0 5-15,0-1 12 0,-2 1-9 0,0-3-15 16,0 1 6-16,0-2 15 0,0 0-12 0,0-2-19 0,1 0-2 0,0-2 7 16,2-1-26-16,-2-1-35 0,2-1-32 0,1-1-26 0,-1-3-41 0,2-1-45 15,0-3-51-15,3-1-50 0,2-4-19 0,0 0-12 16,2-4 5-16,3-1 8 0,2-4 2 0,1-1 2 0,2-2 22 0,0-2 30 16</inkml:trace>
  <inkml:trace contextRef="#ctx0" brushRef="#br0" timeOffset="33610.0393">10103 9872 139 0,'-2'-4'171'0,"1"2"3"0,-2-2 3 16,1 2 5-16,-1-1 4 0,-1 2 9 0,0-2 15 0,0 1-38 15,-1 1-49-15,-1 1-15 0,1 0-7 0,-2 0-5 0,-1 0-6 16,0 1 7-16,-1 1 11 0,0 1-7 0,-2 1-13 0,0 1 5 16,-1 2 8-16,-1 1-11 0,0 4-17 0,-2 0 5 0,-1 6 12 15,-1 0-15-15,-2 6-22 0,0 1-1 0,-1 4 10 0,-1 4-14 0,0 1-21 16,-1 2 7-16,1 5 17 0,1-1-9 0,-1 4-19 15,2-1 7-15,2 4 10 0,2-1-17 0,2 1-23 0,2 1 4 0,4-2 16 16,3-1-16-16,4-1-23 0,3-4 2 0,4-2 14 0,2-4-13 16,3-4-23-16,4-4 7 0,1-4 14 0,2-4-12 0,2-4-19 15,1-2 8-15,-1-6 19 0,2-2-8 0,-1-2-18 0,1-5 18 16,-2-2 24-16,1-2-3 0,-1-2-15 0,-2-3 16 0,-3-3 28 16,-2 0-7-16,-2 1-11 0,-4-2 17 0,-1 1 26 0,-3 0 0 0,-3 0-10 15,-1 1 16-15,-2 1 22 0,-4 2-2 0,0 1-11 16,-2 1 10-16,-2 3 17 0,-2 0-10 0,-1 0-17 0,0 4 4 0,-3 2 10 15,1 2-13-15,-1 1-23 0,0 3 1 0,1 3 7 0,1 1-16 16,2 4-22-16,1 1-14 0,2 1-8 0,1 5-38 0,2-1-49 16,4 4-29-16,2-2-28 0,2 2-35 0,2-1-37 0,3-1-50 15,2 1-53-15,2-4-21 0,2 1-11 0,3-2 5 0,2-3 8 16,2 0 8-16,2-5 10 0,2-1 31 0,2-3 39 0</inkml:trace>
  <inkml:trace contextRef="#ctx0" brushRef="#br0" timeOffset="33841.8965">10937 10498 0 0,'12'-8'279'0,"-1"-1"103"0,-2 2 10 16,-1 1-4-16,-1 0-5 0,-2 0 2 0,1 3 4 0,-1 3-8 0,0 3-11 15,2 3-2-15,-2 1 1 0,1 5-111 0,-1 3-146 16,0 2-71-16,-2 2-49 0,0 2-26 0,-2 2-23 0,-1 4-2 0,-1 0 1 15,-1 3-11-15,1 0-18 0,-2 3-2 0,1 0-1 0,-2 1-30 16,0-1-40-16,0 2-40 0,0-1-38 0,1-2-49 0,0-2-52 16,2 0-4-16,0-6 11 0,2-2 4 0,0-4 2 0,3-4 11 15,0-5 14-15,2-5 8 0,0-2 11 0</inkml:trace>
  <inkml:trace contextRef="#ctx0" brushRef="#br0" timeOffset="34342.7433">11895 9716 0 0,'8'-3'117'0,"0"0"177"0,-2 0 13 0,2 0-4 0,2-1-10 15,2 2 5-15,1 1 10 0,3 1-4 0,3 1-10 16,1 1 6-16,2-2 8 0,2 1-104 0,0-1-135 0,2 2-35 0,-1-2-5 16,0 0-20-16,-1 1-26 0,-1 1 11 0,-2-2 20 0,-2 4-11 15,0-1-20-15,-3 3 10 0,-3 3 17 0,-1 2-5 0,-1 1-17 16,-2 3 13-16,-2 3 19 0,-3 1-4 0,-2 4-10 0,0 2 21 15,-5 5 29-15,-1 3-4 0,-4 3-10 0,-1 3 15 0,-5 2 23 16,-2 2-1-16,-1 4-10 0,-2-2 11 0,-1 0 20 0,-1 1-5 0,1-2-11 16,0 1 3-16,0-3 6 0,1-3-15 0,2 0-21 15,0-3-2-15,1-3 5 0,0-3-9 0,2-3-13 0,1-3-2 0,1-3 1 16,0-3-7-16,1-3-10 0,2-3 4 0,0-3 10 0,-1-2 2 16,2-1-1-16,0-3 2 0,0-1 4 0,2-4 2 0,-2-1 1 15,1-1-1-15,2-2 1 0,-1-3-1 0,1 0 1 0,1-2-2 0,3-2-2 16,1-2-13-16,1-2-15 0,3 1-25 0,3-4-34 15,3 1-46-15,4-2-51 0,4-2-57 0,4-1-58 0,4-1-77 0,4-1-81 16,2 1-27-16,2 1-9 0,2 0-2 0,0 0 1 0,0 3 4 16,2 0 4-16,-1 3 23 0,0 0 27 0,3 3 45 0,2 0 194 15</inkml:trace>
  <inkml:trace contextRef="#ctx0" brushRef="#br0" timeOffset="34613.7382">13516 10174 0 0,'-3'-8'225'0,"1"-2"129"16,0-1-5-16,2 2 5 0,3-1 8 0,1 2-5 0,1 1-8 15,3-1 7-15,2 4 5 0,2 1-4 0,1-2-7 0,2 2-97 16,1 2-124-16,1-1-78 0,-1 1-63 0,1 1-19 0,1 0-7 16,-1 0-31-16,0 0-40 0,2 1-28 0,0 1-22 0,-1 1-42 0,2-3-46 15,0 3-43-15,0-2-40 0,0 1-18 0,0-2-10 0,0 1 10 16,0-1 15-16,-1 2 10 0,0-2 10 0,-1 0 28 0,-2 1 34 16</inkml:trace>
  <inkml:trace contextRef="#ctx0" brushRef="#br0" timeOffset="34802.3775">13377 10594 36 0,'3'6'250'0,"2"-3"-1"0,5 0-4 15,2-3-2-15,2 0-2 0,4-2-16 0,2-1-21 0,1 0-37 0,4-1-46 16,3-1-98-16,3-2-113 0,1 1-72 0,4-5-54 15,0 1-23-15,1-4-11 0,1 1-1 0,-1-2 8 0,-2 0 0 0,-3-2 0 16</inkml:trace>
  <inkml:trace contextRef="#ctx0" brushRef="#br0" timeOffset="35075.5583">14512 10009 154 0,'8'-15'461'16,"0"1"17"-16,-1-2 8 0,1-1 2 0,0-2-7 0,1 1 5 0,2 4 6 16,1 2-3-16,2 2 0 0,2 4 2 0,2 0 4 15,-1 0-149-15,0 1-194 0,-1 4-76 0,0-2-37 0,-2 3-21 0,-2 1-13 16,-3 2 2-16,0 2 10 0,-2 1-5 0,-2 1-6 0,-2 5 3 16,-2 2 7-16,-2 2-5 0,-4 4-10 0,-3 4-1 0,-3 1 2 15,-4 5-17-15,-5 2-20 0,-2 4-23 0,-5 1-29 0,-2 4-33 0,-3-1-35 16,-2 4-44-16,1-2-52 0,0 3-67 0,-1-2-73 15,4-1-49-15,2-3-40 0,2-3-9 0,6-1-1 0,3-5 11 0,5-5 14 16,4-2 29-16,4-5 32 0,5-5 29 0,6-1 29 0</inkml:trace>
  <inkml:trace contextRef="#ctx0" brushRef="#br0" timeOffset="36125.0527">15996 9682 0 0,'4'-14'157'0,"0"-1"178"0,-3 2 19 16,1 1 3-16,-2 0 3 0,0 3 3 0,0 0 6 0,0 3-3 16,-2 1-8-16,2 4 4 0,0 1 5 0,-2 0-97 0,-1 4-126 0,-1 2-45 15,0 2-21-15,-3 4-16 0,1 3-19 0,-4 1 11 0,1 5 18 16,0 0-3-16,-2 5-12 0,2 1 12 0,-1 0 17 0,1 3-7 0,0 0-13 15,-1 3 3-15,2-2 9 0,2 4-13 0,-2-1-22 0,1 2 2 0,-1 0 6 16,0 2-21-16,0-2-27 0,0 0 5 0,1 0 13 0,1 0-12 16,0-3-18-16,2 0 6 0,2-3 16 0,0-3-8 0,2-2-19 15,0-2 5-15,2-2 11 0,0-3-13 0,1-3-19 0,0-3 9 0,-1-2 15 16,2-1-6-16,0-4-18 0,0-2 9 0,2-2 15 0,-1-2-9 0,0-2-19 16,2-5 11-16,1-1 19 0,1-3-5 0,1-4-12 0,0-2 9 15,1-5 13-15,2-2-10 0,1-4-16 0,2-1 5 0,0-3 14 16,1-3-6-16,2-3-13 0,1-3 2 0,2-1 7 0,2-2-4 0,2-3-2 15,0 0 11-15,4-2 20 0,0 2 6 0,2 3 3 0,0 2 12 16,0 2 14-16,-1 2-2 0,-3 6-5 0,0 5 7 0,-4 2 5 16,-1 4 5-16,-3 4 2 0,-3 6-2 0,-2 1-5 0,-1 5-11 0,-2 5-11 15,-1 1-6-15,-2 1-5 0,-1 5-4 0,-1 3-3 16,-2 3-1-16,-1 3 1 0,-2 3-3 0,-4 5-3 0,0 1 1 0,-2 1 2 16,-3 4 0-16,-2 2-4 0,-3 2 4 0,-2 0 0 15,-2 3 0-15,-4 2-8 0,-1 1 2 0,-2-2 2 0,-2 2-4 0,-2-1-4 16,-1-2 2-16,-1-2 2 0,0-2-1 0,-1-2-3 0,1-3 3 0,1-2 2 15,-1-2-1-15,2-2 1 0,0-3 1 0,2 0 3 16,1-5-2-16,3-1-2 0,2-1-1 0,0-5 5 0,5 0-1 16,0-3-2-16,4-2 0 0,0-2 0 0,4-2-2 0,0-3 1 15,4 0-1-15,0 0 1 0,2-3-2 0,3-2-5 0,2 1 2 0,3-2 6 16,3-2-1-16,2-1-5 0,5 2 1 0,0-4 2 0,5 2 0 16,2-1-1-16,3-1 2 0,2 1 4 0,2 1-2 0,0 0-5 15,2 0 4-15,1 3 2 0,0 0-1 0,-1 0-3 0,1 3 2 16,-2 0 2-16,-1 3 1 0,0 0-4 0,-2 1 1 0,-2 2 4 15,-3 0-3-15,0 2-6 0,-2 1 4 0,-2 0 2 0,-1 1-3 16,0 1-3-16,-2-1 0 0,-1 1 0 0,-2-2-1 0,-2 3-4 16,-1-2 2-16,-1 1 0 0,-2-1-1 0,-1 1-4 0,-1-1 2 0,-3 1 5 15,0-2 2-15,-3 0 4 0,-1 0 4 0,0 0 6 16,0 0 0-16,0 0-3 0,-4 0 3 0,-3 0 6 0,1 0 1 0,-4 0-1 16,0 0 8-16,-4 1 10 0,1 1 1 0,-2 1 4 0,-1 0-1 15,2 0 1-15,-1 3-5 0,2-2-6 0,1 2 3 0,1 0 7 16,3 0-5-16,1 0-8 0,2 2 3 0,1-2 3 0,3 0-9 15,2 3-15-15,0-2-8 0,3 1-8 0,2 1-17 0,0 0-15 16,2 0-11-16,3 0-8 0,1-2-11 0,3 2-8 0,-1-1-7 0,4-2-4 16,0 0-7-16,2 0-7 0,0-3 0 0,2 0-3 15,0-3 8-15,0 0 10 0,-2-2 7 0,0 1 7 0,-3-2 14 0,0 0 17 16,-2-2 11-16,-3 1 7 0,0-2 28 0,-3 0 34 0,-1 0 31 16,-2-2 27-16,-1 1 33 0,-2-1 34 0,-2 1 25 0,-1 1 20 15,0 0 20-15,-3 0 23 0,1 0 2 0,-1 1-1 0,0 1 2 0,-1-1 1 16,0 1-18-16,2 2-23 0,-1-1-29 0,0 2-31 15,1-1-25-15,2 2-28 0,0 0-26 0,-2 2-27 0,1-1-18 0,1 4-20 16,0-1-23-16,1 4-29 0,2-1-36 0,0 4-42 0,1-1-47 16,1 4-52-16,2-1-60 0,1 2-61 0,2 0-65 0,2 0-63 15,2 0-63-15,3 0-68 0,2-1-14 0,2-2-1 0,0-2 16 16,3-1 19-16,2 0 33 0,-1-1 37 0,-1-2 49 0,1-2 49 16,-1-1 63-16,-1 0 303 0</inkml:trace>
  <inkml:trace contextRef="#ctx0" brushRef="#br0" timeOffset="36357.6067">17657 10222 0 0,'12'-3'438'0,"-2"0"39"0,-2-3 9 0,0 1 6 0,1 1 6 16,-2-1-2-16,-1 1-1 0,0-1 0 0,-2 4 5 0,1-2-2 0,0 3-5 15,1 0-112-15,-2 1-145 0,1 1-103 0,-1-1-88 0,0 4-25 16,0-2-8-16,0 1-8 0,-1 2-8 0,-2 2 4 0,0 1 6 15,-1 1-8-15,0 2-7 0,-1 2-3 0,0 1-1 0,-2 0-16 0,0 3-17 16,1 1-11-16,-1 2-8 0,-1-1-28 0,1 4-36 0,-1-2-39 0,0 2-36 16,0-1-57-16,-1 1-63 0,1-2-64 0,1 1-71 0,2-2-17 0,0-3-2 15,2-2 13-15,3-1 15 0,1-4 10 0,5-2 8 0,2-3 30 16,2-3 33-16,2 0 39 0,4-5 230 0</inkml:trace>
  <inkml:trace contextRef="#ctx0" brushRef="#br0" timeOffset="39173.0319">19531 9464 0 0,'-7'-2'4'16,"0"0"160"-16,1-2 1 0,-1 2 6 0,-1-1 4 0,0 2 8 0,-1 0 14 15,-2 2 10-15,0 0 12 0,-2 2-26 0,0 0-38 16,-1 2-23-16,-2 1-17 0,-1 1 11 0,0 0 21 0,-2 3 14 0,0 0 8 15,1 2 17-15,-2 3 18 0,-2 0 5 0,1 3 2 16,0 1 1-16,-1 4 1 0,-2 4-2 0,2 0 1 0,-2 4-1 0,1 4 5 16,0-1-12-16,1 4-13 0,2-1-16 0,2 4-13 0,4-1-18 15,2-1-18-15,2 2-16 0,6-2-16 0,3-2-11 0,5 1-10 16,4-4-17-16,5-1-22 0,7 0-14 0,6-4-16 0,6-2-34 16,8-2-39-16,5-4-60 0,7-3-64 0,8-6-77 0,7-4-83 15,6-7-62-15,3-2-59 0,4-7-21 0,0-4-11 0,0-4 2 16,-1-1 2-16,-6-2 7 0,-6-2 6 0,-6 0 27 0,-8 1 33 15,-6-1 57-15,-8 2 315 0</inkml:trace>
  <inkml:trace contextRef="#ctx0" brushRef="#br0" timeOffset="40198.9282">9571 12432 24 0,'0'-2'148'0,"0"-1"1"0,0 1-2 15,0 2 0-15,0 0 0 0,0-3 0 0,0 3-2 0,0 0-32 16,1-2-43-16,-1 2-28 0,1-1-24 0,-1 1-10 0,3-1-7 16,-3 1 1-16,0 0-1 0,1-2 1 0,-1 2-1 0,0 0-2 0,0 0 1 15,0 0 0-15,3-1 1 0,-3 1 2 0,0 0 0 16,0 0-1-16,0 0-4 0,0 0 1 0,1 0-2 0,-1 0-5 0,0 0-7 15,3 0-4-15,0 0-8 0,-3 0-11 0,4 0-7 0,-4 0-39 16,0 0-43-16,0 0-14 0,5 0-6 0,-5 0 0 0,4-1 0 16,-4 1 3-16,5-1-2 0</inkml:trace>
  <inkml:trace contextRef="#ctx0" brushRef="#br0" timeOffset="40821.1652">9805 12258 0 0,'2'-8'63'0,"-1"-2"82"0,-1 2 4 0,-1-1 2 0,-2 1 1 16,-1 1 2-16,0 1 1 0,-1 1-19 0,-2 0-28 0,-1 1-24 16,0 2-28-16,-3 1-8 0,1 1-2 0,-2 1 4 0,-2 0 5 15,0 3 14-15,-1 1 18 0,-1 2 2 0,0 1-1 0,0 2 10 0,-1 2 11 16,1 2-4-16,1 2-10 0,0 2 4 0,3 2 9 15,2 2-5-15,0 1-13 0,4 1 3 0,3 0 5 0,3 2-22 0,4-1-25 16,4 2 5-16,4 0 10 0,4 1-11 0,4-1-14 0,3 1 8 16,3 1 19-16,5-2-13 0,1 2-20 0,4-1 8 0,0 1 17 15,3-2-12-15,-2 2-25 0,0-1 8 0,-1 0 17 0,-1 2-13 16,-3 0-20-16,-3 0 3 0,-2 2 12 0,-4-1-14 0,-5 1-17 16,-2-1 7-16,-2 1 16 0,-6-1-10 0,-3 0-18 0,-4 0 11 0,-3-1 16 15,-4 0-8-15,-3 0-16 0,-2 0 9 0,-3-1 17 16,-1-1-4-16,-2-3-13 0,-1 1 11 0,-2-5 16 0,0 0-9 0,0-5-15 15,-1 1 6-15,1-5 12 0,0-3-8 0,1-3-17 16,-1-2 10-16,3-2 15 0,0-5-8 0,2 0-17 0,0-5 4 0,3-2 9 16,2-5-9-16,0-2-17 0,5-2 7 0,1-5 11 0,3-3-7 15,2-3-13-15,3-5 7 0,4 1 15 0,1-5-12 0,3-2-17 16,3-1 8-16,2-3 14 0,5-2-7 0,0-1-11 0,4-2 7 0,2-1 15 16,2 0-6-16,1 0-14 0,1 3 8 0,0 1 12 15,-3 3-12-15,1 3-18 0,-5 4-4 0,-2 3-1 0,-3 6-29 0,-4 1-38 16,-4 6-27-16,-3 3-26 0,-2 3-44 0,-3 4-50 0,-3 3-42 15,-2 2-36-15,-5 2-15 0,0 3-11 0,-2 1 10 0,-2 3 11 16,0 0 8-16,-2 2 9 0,1 1 24 0,0 0 33 0</inkml:trace>
  <inkml:trace contextRef="#ctx0" brushRef="#br0" timeOffset="41637.2549">13627 12250 0 0,'-10'1'127'0,"2"0"133"0,2-2 7 0,0 0 13 0,1-2 17 16,1 1-4-16,1-1-10 0,1 1 8 0,2 2 11 15,0 0-35-15,1-2-53 0,3 0-34 0,1 0-36 0,2 1-33 0,1-2-37 16,4 2-5-16,1-1 6 0,3-1-17 0,2 0-19 0,2 0 8 16,1 0 14-16,2 0-8 0,1 1-19 0,0 0 1 0,1-1 4 15,0 1-30-15,1 1-45 0,0-1-32 0,0 2-29 0,0-1-49 0,0 0-50 16,0 0-55-16,0-2-56 0,-1 1-25 0,0 0-13 16,1-2 2-16,-4 0 7 0,1 1 1 0,-2-2-1 0,1 0 21 0,-4 0 29 15</inkml:trace>
  <inkml:trace contextRef="#ctx0" brushRef="#br0" timeOffset="41870.4657">14399 11858 280 0,'2'-10'308'0,"4"-2"-2"16,0 0-8-16,2 0 8 0,2 0 11 0,0 1-5 0,2 2-8 15,2 2 5-15,2 2 9 0,0 2-79 0,0 2-109 0,1 1-44 16,-1 2-31-16,-1 3-22 0,-1 1-21 0,0 3 9 0,-2 3 20 15,-3 3-8-15,0 2-14 0,-2 3 8 0,-3 3 18 0,-1 3-10 0,-3 4-19 16,-3 3 7-16,-4 3 13 0,-1 2-15 0,-4 3-23 16,-1 2-1-16,-4 3 6 0,-2 0-28 0,-1 1-40 0,0-1-29 0,-1-1-25 15,1 0-38-15,0-4-47 0,1-3-51 0,3-3-53 0,1-4-22 16,2-3-10-16,1-4 8 0,3-4 13 0,1-2 1 0,1-5-6 16,3-2 22-16,1-4 28 0</inkml:trace>
  <inkml:trace contextRef="#ctx0" brushRef="#br0" timeOffset="43236.5036">16243 11707 34 0,'0'0'119'0,"0"0"1"0,0 3 3 0,0-3 1 0,0 2 2 16,0-2-18-16,0 0-28 0,1 2-17 0,-1-2-15 15,0 0-6-15,0 3-2 0,0-3 5 0,1 1 5 0,-1-1 11 16,2 2 13-16,-1 1 16 0,-1-3 21 0,0 3 7 0,0 1 5 16,0 1 18-16,-1 1 21 0,-1 1 3 0,0 1-7 0,-1 2 11 0,-1 3 17 15,-1 2-3-15,-1 3-3 0,1 2-6 0,-2 4-1 16,-1 1-19-16,0 3-22 0,0 2-4 0,0 2-1 0,0 2-19 0,0 1-24 16,2-1-3-16,-1 2 6 0,2 2-18 0,-1-2-25 0,2 0-4 15,2 0 5-15,0-2-10 0,1 0-16 0,1-3 1 0,0 0 4 16,0-2-8-16,1-1-10 0,1-3 3 0,0 0 5 0,0-3-5 0,0-2-8 15,1-2 5-15,0-2 6 0,-1-3-1 0,1-2-10 16,1-3 5-16,0-2 6 0,0-2-4 0,1-2-11 0,1-3 0 0,-1-3 1 16,2-3-8-16,1-1-16 0,0-5 1 0,1-3 2 15,0-2-13-15,1-4-18 0,-1-3-1 0,2-1 2 0,-2-4-11 0,2-4-17 16,-1-1 7-16,2-3 14 0,2-2-1 0,-1-2-11 0,3-1 15 16,1-1 19-16,2-1-1 0,1 2-6 0,1 0 23 0,2 2 28 15,-2 3 3-15,2 1-5 0,-2 4 16 0,1 3 23 0,-4 5-10 0,1 5-19 16,-3 3 10-16,0 5 18 0,-3 3-8 0,-1 6-13 15,0 3 8-15,-2 5 14 0,-1 2-13 0,0 4-19 0,-1 3 2 0,-1 4 13 16,-2 4-10-16,-2 2-16 0,0 3 9 0,-3 3 18 0,-2 3-9 16,0 0-13-16,-2 3 7 0,-2 3 15 0,-2-1-8 0,-1 3-13 15,-3 0 6-15,-1 1 14 0,-2 0-7 0,-2-2-11 16,-1 0 5-16,0-3 13 0,-1-1-7 0,-1-3-7 0,-1-5 6 0,1-2 9 16,-2-4-4-16,2-1-14 0,-1-4 4 0,1-3 13 0,0-3-4 15,0-3-7-15,1-2 6 0,2-3 9 0,1-2-3 0,1-2-9 16,2-3 3-16,1-2 6 0,3-1-6 0,2-3-7 0,2-1 2 0,2-2 7 15,3 0-4-15,1 0-8 0,5-2-1 0,0 0 2 0,4 0-3 16,0 0-7-16,5 0 2 0,0 1 4 0,2 1-4 0,2 0-5 16,1 1 1-16,0 2 6 0,1 0-2 0,2 3-5 0,-1 0-1 0,1 2 8 15,1 0-3-15,1 2-4 0,2 0 1 0,0 1 6 16,2 0-3-16,0-1-2 0,3 1 1 0,0-1 5 0,2 1-4 0,0-2-4 16,1 1 2-16,0-2 5 0,1 0-4 0,0 0-8 15,0 1-2-15,0-1-1 0,-2 1-10 0,0 1-14 0,-2-1-2 0,-2 0 4 16,-2 2-10-16,-1 0-8 0,-3-1 4 0,-4 1 6 0,-1 1-2 15,-3-2-7-15,-4 2 9 0,-2 0 12 0,-3 0 9 0,-2-1 6 16,-2 1 18-16,-3 1 21 0,-3-2 11 0,-1 1 10 0,-2-1 19 16,-4 1 25-16,-2 0 13 0,-1 0 9 0,-3 1 12 0,-1 0 12 15,-3 2 7-15,0 1 7 0,0 0-2 0,-2 3-6 0,2 0-3 0,2 3-5 16,-1-1-13-16,4 2-16 0,2 0-11 0,4 1-9 16,1 1-20-16,4 1-19 0,4 1-16 0,2-1-13 0,5 0-28 0,4 1-31 15,3 0-20-15,4-2-14 0,3 0-16 0,4 0-21 0,5-3-7 16,2-2-8-16,2-1-9 0,4-3-11 0,2-3-14 0,2-3-16 15,2-1-4-15,0-4 2 0,2-2-10 0,-2-2-10 0,-2-2-6 0,-2 1 0 16,-2-1-13-16,-4-1-13 0,-2 2-20 0,-5 0-19 16,-4 1-20-16,-3 1-20 0,-6 0-17 0,-2 3-14 0,-4 1-2 0,-4 1 3 15,-2 1 24-15,-5 1 25 0,-2 3 22 0,-3 1 17 16,0 1 26-16,-3 1 209 0</inkml:trace>
  <inkml:trace contextRef="#ctx0" brushRef="#br0" timeOffset="43486.1935">18153 12206 18 0,'3'-7'442'0,"-2"0"25"0,-1 1 10 16,0-1 0-16,0 1-5 0,0 0 2 0,0 2 5 0,0 4-2 15,0 0-5-15,3 1 2 0,0 3 5 0,-1 1-122 0,1 2-161 16,1 1-89-16,-1 3-70 0,-1 1-22 0,2 3-12 0,-1-1 3 0,0 3 3 15,-1 1-10-15,1 1-19 0,0 3-16 0,-1-1-15 0,2 1-25 16,-1 2-32-16,0 0-54 0,-1 0-63 0,1 1-68 0,0 0-67 16,-1 0-54-16,1-1-46 0,0 0-16 0,-1 0-5 0,2-1 8 15,-1-1 14-15,1-3 18 0,1-1 20 0,3-4 23 0,2 0 26 16</inkml:trace>
  <inkml:trace contextRef="#ctx0" brushRef="#br0" timeOffset="45019.3971">19401 11297 118 0,'-2'-7'272'0,"-1"-1"5"0,0-1-1 0,1 2 8 0,-2 1 11 15,1 1-4-15,0 2-7 0,1 0 5 0,-1 2 11 16,3 1-58-16,0 0-77 0,-3 1-24 0,2 2-14 0,0 2-11 0,-1 1-11 16,1 1 7-16,1 2 14 0,0 3 3 0,0 3 0 0,1 2 9 15,1 4 15-15,-1 0-3 0,0 3-9 0,1 3-1 0,0 1-4 16,1 4-20-16,0-1-29 0,-1 1-11 0,2 1-5 0,0-1-13 0,2-1-16 15,-2 0-10-15,1 1-13 0,-1-2-4 0,0 0-7 16,0 0-2-16,0 0 0 0,-1 0 0 0,-1 1-2 0,1 0-2 0,1 0-7 16,-1 0-14-16,-1-1-17 0,2-1-15 0,-1 0-14 15,1-3-23-15,0 0-28 0,0-4-20 0,0 0-19 0,1-2-31 0,1-2-36 16,0-2-36-16,1-3-31 0,0-2-26 0,1-3-24 0,0-3-24 16,0-2-29-16,0-5 4 0,1 0 10 0,-1-4 21 0,1-2 28 15,-1-2 20-15,0-3 21 0,-1-2 30 0,-2-1 116 0</inkml:trace>
  <inkml:trace contextRef="#ctx0" brushRef="#br0" timeOffset="45418.4131">19545 11540 0 0,'-2'-21'57'0,"0"0"261"0,1 0 12 0,0 0 13 16,-1 1 14-16,4 0 0 0,0 2-3 0,2 0 3 0,2 3 9 16,0 1-3-16,4 2-7 0,0 2-73 0,4-1-92 0,2 1-65 0,0 1-57 15,2 0-17-15,1 0-4 0,1 1-18 0,0 2-18 16,0 2 2-16,0 1 8 0,-3 1-5 0,1 4-11 0,-4 1 4 0,0 3 13 15,-2 3-11-15,-2 1-14 0,-2 4 1 0,-2 1 4 0,-4 4-11 16,-2 1-13-16,-2 4 0 0,-4 1 5 0,-2 5-16 0,-2-1-19 16,-4 1 3-16,0 1 15 0,-4-1-7 0,1-1-16 0,-2-1 10 15,-1-1 11-15,2-3-4 0,0-1-12 0,1-2 11 0,1-2 13 16,1-2-9-16,3 0-18 0,3-4 10 0,2-1 19 0,2-2-13 0,2-3-23 16,2-1 10-16,2-1 19 0,3-2-8 0,2-1-19 15,3-1 11-15,2-2 24 0,3-1-3 0,2-1-9 0,2-1 24 0,2-1 35 16,0 1 7-16,2-1 0 0,1-1 22 0,0 1 34 0,1-1 2 15,-2 1-4-15,2 0 14 0,-2 2 14 0,0-1-7 0,-2 2-13 16,-1 1 2-16,-2 1 8 0,-2 1-13 0,-3 2-20 0,-1 2 0 16,-3 1 1-16,-3 3-13 0,-1 0-19 0,-1 3-8 0,-5 1-2 15,0 4-7-15,-2 1-9 0,-3 3 3 0,-2 1 5 0,-3 5-5 16,-3 0-11-16,-2 5-8 0,-2 1-8 0,-1 2-33 0,0 2-39 16,-1 0-26-16,-1 1-19 0,2-2-43 0,0 0-50 0,3-3-68 0,1-2-71 15,3-1-28-15,-1-3-16 0,4-2 2 0,0-3 4 0,4-2 10 16,0-3 11-16,2-2 29 0,2-3 34 0,0-1 24 0,2-2 183 15</inkml:trace>
  <inkml:trace contextRef="#ctx0" brushRef="#br0" timeOffset="46533.8648">10025 14902 0 0,'6'-11'160'0,"-1"1"7"0,-1-1 4 0,0-1 9 16,0 2 10-16,0-1 16 0,-1 2 19 0,-1-1-6 0,1 2-18 16,-2-1-30-16,-1 2-30 0,0 1 1 0,0 0 11 0,-1 0-3 0,-2 0-7 15,1 0 5-15,-1 0 11 0,-1 1-4 0,-1-1-14 16,-2 2-12-16,0 1-9 0,-1-3-23 0,-1 3-28 0,-2 0 5 0,-1 1 7 16,-1 1-17-16,-2-1-26 0,-1 4-1 0,-1 1 8 0,-2 1-16 15,-1 2-23-15,0 2 4 0,-1 2 13 0,-2 4-11 0,2-1-12 16,0 4 9-16,1 1 18 0,1 0-11 0,3 3-14 0,1 0 8 15,3 1 16-15,4 1-8 0,4 1-14 0,3 0 7 0,4 1 13 16,2 1-11-16,4 1-14 0,5 0-1 0,3-3 7 0,2 1-14 0,3-2-21 16,4-1 6-16,2-5 12 0,4-2-15 0,1-5-18 15,2-4 6-15,2-4 12 0,0-5-9 0,2-5-17 0,0-4 8 0,-1-1 17 16,0-5-4-16,-1-3-10 0,-2-2 14 0,-3-2 19 16,-2-2-3-16,-2 0-15 0,-2 0 13 0,-6-3 20 0,-3 4-9 0,-4-1-15 15,-3 2 12-15,-5 1 21 0,-4 1-9 0,-2 4-18 0,-4-1 12 16,-3 2 23-16,-3 2-4 0,-2 4-10 0,-1-2 14 0,-2 4 22 15,0 4-5-15,-1 0-7 0,1 1 9 0,0 4 18 0,1 1-3 0,1 1-12 16,2 4 14-16,1 1 17 0,2 1-7 0,2 4-12 16,2 2 2-16,2 4 5 0,3 1-13 0,1 4-16 0,5 2 1 0,2 3 7 15,4 2-7-15,2 1-13 0,4 1-7 0,2 2-8 0,2-1-25 16,2 1-31-16,2 0-13 0,0-3-13 0,1 1-32 0,0-2-38 16,-2 1-30-16,0-4-27 0,1-1-38 0,-4-2-41 0,1-4-46 15,0-2-46-15,-3-5-7 0,0-4 4 0,-2-2 16 0,0-4 20 16,-2-4 15-16,-2-4 11 0,1-2 28 0,0-3 36 0</inkml:trace>
  <inkml:trace contextRef="#ctx0" brushRef="#br0" timeOffset="46700.2998">10931 15091 147 0,'5'0'363'0,"-1"0"1"0,-1 0-4 16,-3 0 6-16,2 1 9 0,0 1 0 0,-2 4-3 0,1 0 5 16,0 4 8-16,1 2-28 0,-1 2-40 0,0 4-106 0,1 1-121 15,-1 4-48-15,0 1-24 0,-1 2 2 0,2 2 7 0,-2-1-17 0,0 3-22 16,0 1-7-16,0 2-4 0,0 0-44 0,0 2-59 0,-2 1-60 15,2 1-57-15,0 1-62 0,2-2-58 0,0-2-15 0,1 0 0 16,1-4-4-16,1-4-4 0,1-5 8 0,2-4 14 0,0-7 8 16,1-2 7-16</inkml:trace>
  <inkml:trace contextRef="#ctx0" brushRef="#br0" timeOffset="47067.5797">11627 14965 0 0,'-11'0'103'0,"2"1"94"16,-1 1 10-16,2 2 0 0,0 1-5 0,2-1 7 0,-1 2 10 15,3 0-8-15,1 2-7 0,3-2-48 0,2 0-61 0,0 0-34 0,4-2-26 16,0-1-8-16,2-1-2 0,2-2-8 0,2-2-11 0,1-2 4 16,2-2 7-16,1-3-4 0,1-3-5 0,2-3 19 0,-1-3 27 15,2 0 3-15,2-6-5 0,-2 0 13 0,2-2 14 0,0-2-4 16,-1-2-9-16,0 0 8 0,-1-3 17 0,-2 1 4 0,-1 1-1 15,-4 1 17-15,-2 4 23 0,-4 2-8 0,-3 3-14 0,-3 5 4 16,-2 2 7-16,-3 5-9 0,-2 2-14 0,-2 4 10 0,-1 3 16 16,-3 3-5-16,0 3-13 0,-3 3 3 0,1 6 5 0,-4 4-14 0,2 4-21 15,-1 4-5-15,0 3-2 0,-1 6-8 0,1 0-9 0,2 4 1 16,2 2 8-16,2 2-6 0,2-1-10 0,4 4-7 0,2-2-7 16,3 1-19-16,3 1-22 0,3-2-20 0,4 0-23 0,2-3-33 15,4 1-36-15,1-2-27 0,3-3-26 0,1-2-38 0,5-4-46 16,0-2-35-16,4-6-34 0,2-3-20 0,2-7-17 0,4-5-24 0,0-8-26 15,4-6 7-15,0-6 14 0,1-6 29 0,1-5 32 16,-1-5 28-16,-1-3 24 0,1-3 37 0,-2-2 223 0</inkml:trace>
  <inkml:trace contextRef="#ctx0" brushRef="#br0" timeOffset="47316.2967">12616 15070 0 0,'23'-35'43'0,"-6"2"226"0,-5 3 43 0,-4 3 34 0,-5 3 35 16,-5 5 30-16,-3 2 30 0,-3 4 20 0,-3 2 13 0,-3 4-14 16,-4 2-20-16,-2 4-34 0,-1 1-31 0,-3 3-30 0,-1 3-25 15,-3 3-38-15,0 3-42 0,-2 3-32 0,2 3-23 0,2 3-32 0,0 1-35 16,4 4-14-16,2 1-13 0,4 0-17 0,4 1-26 15,4 1-11-15,2-2-7 0,6 0-24 0,4 0-28 0,4-3-22 0,6 0-14 16,2-3-19-16,5 0-17 0,3-3-5 0,4-3 1 16,4-3-7-16,3-5-4 0,2-4 2 0,3-6 8 0,1-4-3 0,2-5-4 15,0-5 17-15,-1-3 23 0,0-3 18 0,-4-4 11 0,-2 1 14 16,-4-2 14-16,-2-1 6 0,-8 1-1 0,-3 1 5 0,-6 0 8 16,-3 1-3-16,-8 1-7 0,-3 2-10 0,-4 2-8 0,-6 0-14 0,-4 2-17 15,-3 2-19-15,-2 2-25 0,-4 0-22 0,-2 5-23 16,0 1-37-16,-2 0-40 0,-2 3-48 0,2 3-52 0,-1 3-56 0,1 0-59 15,-1 1-8-15,1 4 4 0,0 1 13 0,1 1 11 0,0 4 23 16,2-2 25-16,0 1 21 0,1 1 21 0</inkml:trace>
  <inkml:trace contextRef="#ctx0" brushRef="#br0" timeOffset="48249.4002">10133 15184 63 0,'7'-8'118'0,"0"1"8"0,-1-1 6 0,1 1 6 0,0 1 6 15,-2-2-21-15,0 2-33 0,1 0-7 0,-1 2-7 0,-1-2 2 16,-1 3-1-16,-1 0 13 0,1 1 15 0,-2-1-2 0,1 2-8 16,-2 1-1-16,1 0 5 0,-1 0-3 0,0 0-6 0,4 0 6 15,0 0 11-15,0 0-7 0,1 1-11 0,2 2 5 0,1-1 11 16,1 1-9-16,2 0-16 0,1 0 10 0,1 1 19 0,3 1-2 0,2 1-10 16,0 1 13-16,1 1 19 0,2 1-2 0,1 3-8 15,-1 0 13-15,0 3 21 0,1 1 0 0,-2 5-6 0,0 2 4 0,-2 2 7 16,1 4-7-16,-3 2-7 0,-1 3-3 0,-2 2-1 0,-2 1-13 15,-2 3-14-15,-1 1-11 0,-1 1-8 0,-2 1-16 0,-1 1-15 16,-1 2-13-16,-2 1-14 0,-1 1-33 0,0 1-41 0,-1 0-52 0,-1 0-57 16,1-1-67-16,0-1-71 0,1-4-77 0,0-4-80 15,2-3-25-15,1-6-7 0,1-4-4 0,0-7-1 0,1-3 4 0,1-7 2 16,-1-5 26-16,2-5 33 0,-1-5 47 0,1-7 208 0</inkml:trace>
  <inkml:trace contextRef="#ctx0" brushRef="#br0" timeOffset="48700.0917">14443 14053 0 0,'-2'-8'255'0,"1"1"25"0,-2 1 19 0,-1-2 22 0,0 2 22 15,0 2 16-15,0-2 10 0,0 3 25 0,0 0 31 16,-1 0-23-16,1 0-39 0,0 1-32 0,1 1-31 0,1-1-30 0,-1 1-28 16,3 1-25-16,0 0-23 0,0 0-19 0,3 0-20 0,1-2-26 15,2 2-26-15,4 0-41 0,3 0-44 0,2 0-53 0,5 0-52 16,1 0-49-16,4-1-47 0,3-1-32 0,3 1-26 0,0 1-40 0,1-2-40 15,0-1-37-15,0 2-38 0,-2-1-30 0,0 1-27 16,-1-2 1-16,-2 1 13 0,-1-2 22 0,0 1 24 0,-2 0 39 16,0-3 40-16,0 0 32 0,-2 0 59 0</inkml:trace>
  <inkml:trace contextRef="#ctx0" brushRef="#br0" timeOffset="48899.5748">15149 13760 0 0,'2'-6'132'0,"-2"0"246"0,0-1 28 0,0-1 8 0,-2 1 3 16,2 1 5-16,2 0 2 0,0 1 4 0,2 2 1 15,2 2 6-15,0-1 4 0,2 1-79 0,2 2-105 0,-1 1-78 0,0 1-72 16,2 3-36-16,-2 0-24 0,-1 6-7 0,0 0-4 16,-2 6-2-16,-2 0-4 0,-2 6-10 0,-3 4-12 0,-3 4-15 0,-3 2-15 15,-3 4-10-15,-5 5-7 0,-2 5-25 0,-5 5-30 0,0 5-25 16,-2 4-26-16,-2 1-42 0,1 4-47 0,1 1-49 0,1-1-48 16,5-2-42-16,0-2-39 0,6-6-4 0,4-3 4 0,3-8 6 15,4-4 4-15,3-6 26 0,4-9 26 0,4-4 25 0,4-7 22 16</inkml:trace>
  <inkml:trace contextRef="#ctx0" brushRef="#br0" timeOffset="49798.2411">16348 13972 0 0,'4'-18'37'15,"-3"0"298"-15,-1 0 22 0,-1 0 24 0,-3 0 21 0,-1 1 13 16,-1 4 14-16,1 1 5 0,0 3-1 0,-1 3 1 0,2 1-1 15,0 1-74-15,2 4-98 0,-1 1-71 0,0 4-61 0,2 2-31 16,-2 4-25-16,1 2-22 0,-1 4-21 0,0 4-12 0,-1 1-9 16,0 2 0-16,-1 5 2 0,0-1 1 0,-1 4-2 0,1-1 5 0,0 4 5 15,-1-1-1-15,1 2-1 0,0 2 2 0,-1-2-1 16,2 1 1-16,0-1-4 0,0 0 1 0,0-1-2 0,0-2-6 0,0-2-3 16,0-1 0-16,0-3 0 0,0 0-9 0,0-4-12 0,2-2-3 15,0-3-2-15,1-5 1 0,0-2-1 0,1-4-2 0,0-2-5 16,1-4-6-16,2-2-8 0,1-5-13 0,0-2-12 0,2-2-4 15,2-7-2-15,2-2-3 0,0-4-5 0,4-2 2 0,-1-5 5 16,0-2-8-16,2-2-9 0,1-4 6 0,0-2 16 0,0-1 4 0,1 1 1 16,1-4 18-16,-1 1 22 0,2 1 10 0,1-2 1 15,-2 1 21-15,2 1 22 0,-2 0 11 0,-1 3 9 0,0 1 15 0,-2 4 21 16,-2 2-1-16,-2 5-10 0,0 5 1 0,-3 2 7 0,0 7-9 16,-2 4-9-16,1 3-3 0,-2 3 0 0,2 4-8 0,0 4-13 15,-1 4-7-15,1 4-8 0,1 2-11 0,0 5-13 0,-1 2-1 16,-1 5 1-16,1 2 3 0,0 2 0 0,-3 2 1 0,0 3 2 15,-2 3 0-15,-2 0 3 0,0 2 2 0,-2 4-2 0,-4 0 0 0,1 1 1 16,-3 1 2-16,-1-1 2 0,-3 1-1 0,-2 1 2 16,0-2 2-16,-4-2-1 0,0-2 5 0,-2 0 6 0,-2-6 3 0,0 0 3 15,-2-6 9-15,-2-3 15 0,1-5 2 0,-2-4 1 0,1-1 12 16,0-5 15-16,1-3 0 0,0-5-5 0,2-1 2 0,3-3 3 16,0-3-9-16,4-1-12 0,1-4-3 0,3-1-4 0,4-1-14 15,2-5-14-15,3 0-7 0,4-3-3 0,3 0-28 0,4-3-37 16,4 0-17-16,3-2-8 0,5 2-20 0,1-1-19 0,5-1-18 0,0 4-13 15,2-1-22-15,2 2-22 0,-1 3-22 0,2 2-23 16,-1 1-15-16,1 3-12 0,-2 1 1 0,1 2 4 0,-1 2 14 0,0 1 19 16,-1 1 8-16,-1 1 8 0,0 1 21 0,-2 0 26 0,0 1 14 15,-2 1 11-15,0-2 32 0,-2 1 35 0,-1-1 22 0,0 2 17 16,-1-2 37-16,-2 0 44 0,-1 0 20 0,0-2 12 0,0 1 29 0,-3-2 32 16,1 0 13-16,-2-2 8 0,-2 4 22 0,-2-4 28 15,-1 4 22-15,-2-2 25 0,-1 1 14 0,-1 1 19 0,-3 1-7 0,0 0-8 16,0 0-19-16,0 0-16 0,-3 1-21 0,-1 2-22 0,0-1-16 15,-1-1-16-15,-2 4-16 0,-1-1-20 0,0 2-29 0,-1 2-32 16,-2-1-25-16,1 4-22 0,-1-2-30 0,2 1-31 16,-1 2-20-16,4-1-15 0,0 1-24 0,4 0-26 0,0-2-19 0,4-1-18 15,2 2-13-15,2-4-11 0,2 2-14 0,4-3-16 0,3-1-9 16,2-2-4-16,5-3-11 0,2-5-8 0,4-1 4 0,1-1 4 16,2-5-8-16,2-3-11 0,-1 0-4 0,0-3 2 0,0-2-13 0,-1-1-19 15,-3 0-43-15,0-1-52 0,-3 1-11 0,0-2-2 16,-2 1 22-16,-2-2 22 0,1 0 13 0,-4 0 11 0,2 0 30 0,-1 0 35 15</inkml:trace>
  <inkml:trace contextRef="#ctx0" brushRef="#br0" timeOffset="50264.2989">18507 14164 0 0,'-2'-6'253'0,"1"1"103"0,-2 1 4 15,-1-1 7-15,2-1 5 0,-1 2-4 0,0-2-4 0,2 4 1 0,1 2 5 16,0 0 1-16,0 0-4 0,1 3-100 0,1 2-132 0,0 2-60 0,1 4-37 15,1-1-8-15,1 2 6 0,1 2-6 0,0 4-9 0,2 0 9 16,0 1 15-16,2 2-5 0,0 2-10 0,1 2-6 0,1 1-1 16,1 1-4-16,1 0-7 0,-1 3 0 0,0 1-3 0,1 2-16 0,-1 2-23 15,0 1-38-15,1 0-40 0,-1 0-46 0,2-2-52 16,-1 1-65-16,2-2-76 0,2-3-25 0,0-3-12 0,2-3-6 0,2-5-6 16,-1-2 3-16,3-5 5 0,-1-6 10 0,2-6 12 15,0-2 37-15,1-7 127 0</inkml:trace>
  <inkml:trace contextRef="#ctx0" brushRef="#br0" timeOffset="51698.402">19971 13340 0 0,'-3'-4'118'0,"-1"-2"122"0,-1 1 14 16,-2 1 1-16,-1 1-5 0,-1-1 8 0,-1 4 12 0,0 1-1 0,-1 2-5 15,-1 3-27-15,0 1-30 0,-1 4-42 0,-2 1-47 0,0 4-5 16,1 1 4-16,-2 4-12 0,0 0-15 0,1 3 10 0,-1 3 16 16,1-2-8-16,2 4-12 0,-2 2 6 0,2 2 12 0,-2 2-14 0,2 2-20 15,0 1-2-15,-1 2 1 0,1 2-19 0,0 2-25 16,-1-2-2-16,1 0 6 0,2 0-12 0,1-3-17 0,0 0 2 0,1-2 6 16,1-1-6-16,1-1-7 0,2-1 4 0,0-2 7 15,-1-2-7-15,1-2-7 0,1-2 1 0,-1-1 9 0,1-2-6 0,0-4-12 16,1-2 4-16,0-2 8 0,1-5-6 0,0 1-10 0,1-5-2 15,1-2 0-15,0-4-15 0,0 0-20 0,1-4 1 0,1-5 7 16,0-3-12-16,1-3-17 0,1-3 7 0,0-5 11 0,0-2-10 0,0-4-19 16,-1-2 4-16,1-1 10 0,0-2-7 0,0-2-13 15,1-3 16-15,0 0 24 0,2-2-3 0,0-1-15 0,1 0 15 0,1-1 24 16,2 1-11-16,-1-2-17 0,1 1 14 0,0 2 28 0,1 1-7 16,-2 2-14-16,1 4 19 0,0-1 30 0,-2 5-5 0,0 5-14 15,1-1 14-15,-2 4 23 0,-2 4-9 0,1 3-19 0,0 1 11 16,-2 4 25-16,0 1-13 0,1 1-19 0,-1 4 12 0,2-1 21 15,-2 4-13-15,2-1-23 0,-1 2 7 0,1 2 19 0,1-1-8 0,1 4-12 16,1 1 13-16,-1 3 23 0,2 0-3 0,-1 4-7 16,1 4 13-16,1 1 22 0,1 1-2 0,1 4-10 0,-1 4 10 0,0 0 16 15,2 4-5-15,0 4-10 0,-1 1 3 0,2 3 8 0,-1 1-2 16,1 2-6-16,-1 2 1 0,-1 1 5 0,0 0-10 0,-1 1-11 16,0 1-3-16,-1 1-2 0,0-2-2 0,0 1-10 0,-1-1-1 0,1-1-4 15,-1-1-8-15,-1-4-14 0,1-1-19 0,-2-3-19 16,-1-3-20-16,0-1-17 0,-1-5-7 0,-2-3-6 0,-1-3-7 15,0-3-10-15,-2-2 2 0,-2-4 6 0,-2-4-4 0,0-2-8 16,-2-2 10-16,-3-4 13 0,0-3 8 0,-2 0 5 0,-2-4 17 0,-2-2 19 16,-2-3 6-16,1-3-3 0,-4-2 13 0,1-1 19 15,0-3 1-15,-1-1-2 0,1-1 19 0,0-1 25 0,1-1 12 0,1-1 4 16,3 1 14-16,1 1 18 0,3-2 3 0,3 2 2 0,2 0 1 16,5 0 1-16,2 2-7 0,4-1-15 0,4 2-19 0,4 0-22 15,5 0-34-15,3 0-40 0,5 2-43 0,3-2-40 0,6 0-58 0,0 1-67 16,5-1-74-16,1 2-79 0,3 1-41 0,-1 0-38 15,1 3-8-15,0 0 4 0,-1 3 10 0,-2 1 18 0,-1 2 21 0,-2 0 22 16,-1 3 28-16,-1 2 26 0</inkml:trace>
  <inkml:trace contextRef="#ctx0" brushRef="#br0" timeOffset="55377.3017">2452 9598 106 0,'-9'-5'144'15,"2"2"2"-15,0 0-2 0,3 2 0 0,0-1-2 0,3 1 2 0,1 1 0 16,0 0-49-16,0 0-61 0,0 0-22 0,0 0-7 0,0 0-4 16,3-2 1-16,-1 2-1 0,1 0-1 0,1 0 2 0,1 2-1 15,1-1 1-15,-1 1-1 0,2-2 1 0,-1 1-1 0,2 2 2 0,0-1 3 16,0 1 3-16,2 0 5 0,-1-2 4 0,2 2 1 15,-1 0 4-15,4 0 7 0,-1 0 3 0,3 0 4 0,0 0 11 0,4 2 17 16,1-2-1-16,2 0-4 0,4 1 2 0,1 1-1 16,2-1-4-16,2 1-9 0,2 1-1 0,0 0 1 0,2 1-8 0,0 1-10 15,2-1 3-15,0 1 3 0,2-2-13 0,2 1-17 0,0 1 1 0,1-2 7 16,1-2-2-16,1 1-6 0,2-5 6 0,1 0 9 16,1 0-3-16,2-5-8 0,0 1 11 0,1-4 17 0,0-1-7 15,0-3-11-15,-2-1 8 0,0-4 14 0,-1-1 0 0,0-1-4 16,-1-2 7-16,0-2 12 0,2-1-6 0,-2-1-14 0,1-2 10 0,2 1 19 15,-1-2-11-15,1 1-16 0,0-2 9 0,-2-1 14 16,0 1-11-16,-1-1-18 0,-2 0 7 0,-2-1 19 0,-4 1-10 0,-2 1-17 16,-3 0 10-16,-2 0 19 0,-3 3-5 0,-1 0-19 0,-2-1 8 15,-1 2 14-15,0-1-11 0,-1 0-18 0,0-1 12 0,1-1 21 16,-1 1-12-16,2-2-23 0,-1 0 8 0,1-1 17 0,2-1-13 0,-1 0-19 16,2-1 5-16,0 0 10 0,0-2-9 0,0 1-18 0,0-2 7 15,-1 0 14-15,-2-1-10 0,-3 0-19 0,-2 0 5 0,-3 0 14 16,-4 0-8-16,-5 3-14 0,-4-1 8 0,-5 2 11 15,-4 0-7-15,-5 2-10 0,-4 2 6 0,-4-1 9 0,-4 1-7 0,-4 2-14 16,-1-1 4-16,-4 1 11 0,-3 2-7 0,-3 0-14 0,0 0 6 16,-2 2 12-16,0 1-6 0,-2-1-9 0,0 2 4 0,-1 1 11 15,2-1-6-15,-2 1-10 0,1 1 5 0,2-1 14 0,-1 1-6 0,2 0-9 16,0 0 6-16,2 0 12 0,-1 1-6 0,2-1-15 16,1 1 8-16,0 1 7 0,1-2-8 0,0 3-10 0,2-2 5 0,1 2 13 15,1 0-8-15,1 2-13 0,-1-1 6 0,2 1 11 0,-1 1-10 16,1 1-13-16,0 1 8 0,-1 1 11 0,1 0-5 0,0 1-14 15,-1 1 6-15,1 1 12 0,0 0-9 0,-1 1-15 0,1 1 6 16,1 1 10-16,0-2-11 0,0 4-19 0,1-2-1 0,1 0 3 16,-1 3-24-16,0-2-33 0,1 2-16 0,-1 0-14 0,-1 2-29 0,0-1-31 15,0 4-49-15,-1 1-53 0,-2 0-27 0,0 3-17 16,-2 1 4-16,0 2 13 0,-1 3 4 0,1-1 7 0,-2 2 20 0,3-2 26 16</inkml:trace>
  <inkml:trace contextRef="#ctx0" brushRef="#br0" timeOffset="56427.078">5571 8920 75 0,'-16'-5'181'0,"0"0"14"16,1-1 17-16,0 0 13 0,2 1 13 0,1 0-2 0,3 2-8 16,-1-1-20-16,4 1-22 0,0 0-40 0,1 2-44 0,2 0-12 0,1 0-3 15,2 1-8-15,0 0-11 0,0 0-10 0,0-3-7 16,1 1-16-16,2 1-19 0,-1-2 7 0,2 2 13 0,0-1-12 0,2-2-18 15,2-1 6-15,0 0 15 0,1-1-11 0,2 0-17 0,1-1 7 16,0-1 13-16,0-1-8 0,1 1-14 0,-1 0 6 0,1-1 16 16,1 1-10-16,-2-2-18 0,1 1 11 0,2-1 16 0,-2 0-8 15,3 0-16-15,0-1 9 0,0-1 17 0,3-1-11 0,1-2-14 16,2 0 10-16,2-2 14 0,2 0-7 0,0-2-15 0,5-2 12 0,2 0 18 16,3-3-7-16,3 0-14 0,2-4 10 0,5 1 16 15,2-3-7-15,1-2-13 0,3 0 11 0,3-2 23 0,2 0-2 0,2-2-10 16,3-2 11-16,2-1 18 0,4-1-7 0,2-1-19 0,3-1 8 15,2 0 14-15,1-1-11 0,0 0-20 0,0-1 10 0,-2 0 17 16,-2 1-13-16,-2 0-22 0,-4 1-1 0,-4 0 8 0,-2 2-15 0,-6 3-18 16,-2 1 8-16,-2 1 16 0,-5 2-9 0,-2 2-17 15,-3 1 8-15,-3 1 15 0,-2 2-10 0,-2 0-17 0,-4 2 6 0,-2 1 12 16,-3 0-8-16,-3 0-14 0,-2 3 2 0,-2 1 11 0,-2 1-24 16,-2 1-31-16,-1 3-8 0,-1 0 0 0,-2 1-29 0,1 2-41 15,-2 2-31-15,-2-1-28 0,1 4-55 0,0-1-64 0,-1 2-11 16,0 2 5-16,-1-2-1 0,2 3 0 0,-2 0 17 0,2 0 25 15,-2 0 10-15,2 0 8 0</inkml:trace>
  <inkml:trace contextRef="#ctx0" brushRef="#br0" timeOffset="56810.0162">7753 6859 4 0,'0'0'251'0,"0"-3"7"0,2-3 6 0,2 1-3 0,1-1-9 16,3 2 4-16,3 1 8 0,3 3-3 0,4 0-10 0,2 0-29 15,4 0-39-15,2 1-78 0,2 1-92 0,2-1-11 0,0 1 10 16,1-2-11-16,1-2-17 0,0 1 10 0,0-2 18 0,0-2-8 15,1 1-14-15,1-2 10 0,-1-2 16 0,-1 1-7 0,1-2-18 16,-2 0 11-16,0 1 14 0,-3 1-10 0,-3-1-15 0,-1 2 6 0,-4 2 14 16,-3 1-13-16,-2-2-20 0,-3 4 4 0,-4 1 13 15,-1 0-7-15,-3 3-13 0,-3 0 8 0,-1 3 16 0,-4 0-7 0,-1 4-8 16,-3 2 8-16,-3 5 17 0,-2 2-3 0,-3 4-10 0,-2 4 13 16,0 3 21-16,-1 1-8 0,0 4-11 0,1 2 8 0,2 2 16 15,2 0-17-15,4 2-24 0,2 2-24 0,4 2-26 0,1 0-46 16,4 2-52-16,2 1-43 0,4-2-40 0,1-1-19 0,1-1-13 15,2-4 2-15,-2-2 6 0,0-5-4 0,-1-5-11 0,-1-2 12 0,-3-6 15 16</inkml:trace>
  <inkml:trace contextRef="#ctx0" brushRef="#br0" timeOffset="57526.9911">5327 9427 0 0,'-3'-3'129'0,"0"-2"21"0,2-1 0 0,-2 0-2 0,2 1 2 16,1 0 0-16,0 0 2 0,0 1-23 0,1-1-29 0,2 1-35 15,1-1-38-15,0 1-14 0,1-1-1 0,2 0 3 0,0 0 5 16,2 0 4-16,3 1 6 0,0-1 0 0,3 0 3 0,2 0 4 16,2 0 8-16,2 2 9 0,2-1 6 0,1 1 8 0,2 0 5 15,4 0 1-15,0 0-4 0,4 1 1 0,2-2 2 0,2 1-8 16,4-1-10-16,2-1 7 0,5-1 7 0,3-1-9 0,3-1-15 15,5-3-5-15,2-1 4 0,4-3-14 0,2-1-18 0,2-1 4 0,4-4 10 16,0 1-10-16,1-3-16 0,2 2 8 0,1-2 13 16,0 1-12-16,0 1-18 0,-1 0 3 0,-2 2 13 0,-3 2-14 0,-2 2-23 15,-3 0 3-15,-3 2 7 0,-3 2-17 0,-3 0-25 0,-4 2-5 16,-2 2-5-16,-4-1-20 0,-2 4-26 0,-5 0-5 0,-2 0 4 16,-3 3-10-16,-4 0-9 0,-2 0-6 0,0 1-3 0,-5 0-27 15,-1-1-31-15,-3 1-1 0,-2-2 13 0,-2 1 10 0,-2 0 10 16,-3 0 17-16,-1 0 56 0</inkml:trace>
  <inkml:trace contextRef="#ctx0" brushRef="#br0" timeOffset="57876.7525">7557 8669 0 0,'0'0'145'16,"0"0"148"-16,0 0-8 0,2-3 4 0,2 0 8 0,2-1-4 0,4 1-11 15,3 1 7-15,4 2 8 0,5 0-6 0,2 3-10 0,4 0-98 16,2 1-123-16,2 2-53 0,3 0-31 0,0 1 3 0,1 0 17 16,-2 3-11-16,2 0-18 0,-2-1 10 0,-2 3 20 0,-2 0-10 15,0 0-22-15,-2 1 16 0,-3 2 22 0,-2-1-9 0,-2 1-18 16,-2 0 12-16,-2 2 19 0,-4 0-8 0,-2 0-19 0,-3 1 8 15,-4 0 20-15,-4 0-14 0,-4 1-20 0,-4 1 11 0,-4 2 21 16,-4-1-13-16,-4 1-23 0,-4 1 9 0,-4 1 19 0,-3-1-11 0,-3 1-20 16,-4-2 6-16,-2 1 12 0,-1 0-23 0,-2-1-29 15,-1-1-25-15,0-2-23 0,2 1-58 0,0-4-71 0,2-1-13 0,4-2 7 16,2-1-5-16,3-4-9 0,2-2 9 0,3-2 10 0,2-3 2 16,3-3-3-16</inkml:trace>
  <inkml:trace contextRef="#ctx0" brushRef="#br0" timeOffset="58508.8326">5552 9341 21 0,'-5'5'147'0,"1"-2"1"0,1 0 1 16,3-1 1-16,0 2 0 0,3 0-2 0,-1 1 2 0,4 1-31 16,0 1-40-16,2 1-34 0,0 0-30 0,3 0-12 0,1 2-4 15,1 0-1-15,2-1 1 0,1 1 1 0,1 1-2 0,2 1 2 16,1 0 2-16,1 0-1 0,2 2 1 0,1 0-1 0,1 1 2 16,2 2 2-16,2-1 1 0,3 1 0 0,0-1 3 0,4 2 1 0,3 0 2 15,1 0 0-15,3 0-1 0,2 0-1 0,2 0 2 16,1 2-1-16,1-2-1 0,0 1 2 0,3 1 6 0,0-2-1 0,2 3-1 15,-1-2-2-15,3 1-2 0,0-1 1 0,3 2 4 0,-1-1-1 16,4-1 5-16,-1 1 2 0,0-1 1 0,2-1 16 0,-2 0 20 16,2 0 2-16,-2-1-5 0,-1-2 4 0,0 1 10 0,0-1-2 15,-2 0-6-15,0-1 1 0,0-1 4 0,-2 1-7 0,-2 1-5 16,0-3-1-16,-4 0 4 0,0 0-22 0,-4 0-25 0,-3-2 0 0,-3 1 9 16,-3-2-12-16,-3 0-15 0,-4 0 8 0,-2-2 13 15,-1 2-9-15,-3-1-14 0,-1-2 8 0,-2 1 14 0,0-1-8 0,-2 2-12 16,1-1 7-16,-3-1 14 0,1 2-6 0,-1-2-10 15,0 1 4-15,-1 2 12 0,2-1-6 0,-1 2-15 0,0-1 9 0,1 2 13 16,-1 1-8-16,2 0-14 0,-2 0 6 0,-1 1 12 0,1 2-11 16,-1 0-16-16,-1 2 3 0,0-2 11 0,-3 1-11 0,0 1-18 15,-2 1-5-15,1-2-2 0,-2 1-22 0,-1-1-23 0,2 1-26 0,-2-2-26 16,0 0-46-16,0-3-49 0,0-2-8 0,0-1 4 16,0 0-1-16,-2-3-6 0,0-3 8 0,-6-3 13 0,5-1 7 0,-2-5 70 15</inkml:trace>
  <inkml:trace contextRef="#ctx0" brushRef="#br0" timeOffset="58775.5245">8459 10168 0 0,'6'-8'76'0,"1"1"85"15,1 1-2-15,0 1 0 0,0 4 1 0,1 4-1 0,1 1-1 16,0 4-1-16,1 2 2 0,0 4-57 0,-2 1-75 0,0 3-19 0,1 1-5 16,-2 2-2-16,0 2 1 0,-2 1 1 0,1 3 6 15,-2 0-2-15,-1 0 2 0,0 1 0 0,-2 2 3 0,-1 2 0 0,-2-1-1 16,-1 1-4-16,-2 1-5 0,0 0-16 0,-1 0-16 0,-3 0-30 16,0-3-34-16,-4075 0-32 0,8143-2-29 0,-4074-2-10 0,-2-2-1 15,-4 0-4-15,-4-6 1 0,-2 0-1 0,-3-5 1 16</inkml:trace>
  <inkml:trace contextRef="#ctx0" brushRef="#br0" timeOffset="59258.8442">6096 9877 0 0,'1'3'70'0,"1"3"50"0,-1-2 2 16,2 2-2-16,1 2 0 0,0-1-2 0,1 2 2 0,2 0-37 0,1 2-52 15,0 1-17-15,0 0-8 0,1-2-5 0,2 1 4 0,-1-1-2 16,2 1-2-16,0-2 1 0,0 0 1 0,2-2 0 0,-2 1 1 15,1-2 2-15,-1-2 0 0,-1 1 2 0,-1-1 1 0,1-1 0 16,-2 0 0-16,1-1 3 0,-4-2 6 0,1 1 9 0,-2-1 7 16,-1 0 4-16,-1 0 2 0,0-1 1 0,-2-1 1 0,0-1-2 0,1 0 1 15,-2-1-1-15,0-1-1 0,-2-1-4 0,1-1-8 16,0 1-21-16,-2 0-26 0,0-2-52 0,1-1-63 0,-4 2-19 0,0 1-7 16,-2 0-2-16,-3 0-2 0,-2 0-2 0,-3 0 1 15,-2 0-1-15,-2 0 64 0</inkml:trace>
  <inkml:trace contextRef="#ctx0" brushRef="#br0" timeOffset="59857.3035">5769 9994 0 0,'-1'-6'73'16,"0"0"122"-16,1 0 12 0,0 1 2 0,0 1 1 16,1 1 0-16,2 0 1 0,1 1-2 0,1 4-1 0,2 1-43 0,2 0-58 15,2 1-37-15,2 2-29 0,3 3-11 0,0 0-3 0,3 2-12 16,1 1-17-16,2 0 1 0,2 3 2 0,2 0-2 0,2 1-5 16,2-1 4-16,2 3 8 0,2 0-7 0,2 2-8 0,0 1 3 15,1 0 7-15,0 1-4 0,2 4-7 0,0-1 8 0,1 2 14 16,0 2-1-16,1 1-4 0,0 0 2 0,2 0 2 0,1 1-4 15,1 1-7-15,1-1 6 0,0-1 9 0,2 0-3 0,2 0-7 16,-1 0 7-16,2 0 10 0,-1-1-8 0,0 1-16 0,-1-2 5 0,0 2 8 16,-1-1-2-16,-1-1-6 0,-2 1 9 0,1-2 12 0,-2 0-3 15,0 0-8-15,0 1 5 0,0 1 9 0,-2-2-7 0,2 3-11 16,-1 0 3-16,-2 1 13 0,1 1-8 0,-1 1-16 0,-1 1 10 0,-1-1 11 16,-2 2-7-16,-1 1-16 0,-1 0 5 0,-3 0 14 15,-2 0-7-15,-2 2-14 0,0-1 12 0,-2 0 16 0,-1-1-5 0,-1 0-13 16,-1 0 10-16,-1-1 17 0,0-1-5 0,-1-1-13 0,0 1 11 15,-1-2 17-15,2 0-10 0,-1-1-14 0,0-1 10 0,1 0 18 16,-1-3-14-16,0 1-19 0,-1-2 8 0,2 0 14 0,-2-2-10 16,-2-2-21-16,2 0 5 0,-1 0 16 0,-2-3-15 0,1 0-20 15,-1-2 8-15,-1 0 18 0,-1-3-12 0,1 0-21 0,-2 0 9 16,0-2 21-16,-1-2-10 0,-1 1-17 0,1-2 10 0,-1-1 22 16,0 0-11-16,-1 0-23 0,1-1 13 0,-1-1 19 0,-1 1-11 0,1 0-19 15,0 0 12-15,-2 1 23 0,2 0-11 0,-2 0-21 16,0 1 7-16,1 0 19 0,-1 1-16 0,0 0-23 0,1 0 8 0,-2 0 17 15,0 0-10-15,0 0-20 0,0 0 3 0,-2 0 7 0,1-1-17 16,-2 0-31-16,1 0-7 0,-1 0 0 0,0-2-16 0,-1 1-25 16,0-1-17-16,-1-1-20 0,1 0-48 0,-1-1-59 0,-1-1-7 0,-2-4 3 15,0 0 3-15,0 0 0 0,0 0 12 0,0-5 17 16,-1-2 10-16,-3-2 24 0</inkml:trace>
  <inkml:trace contextRef="#ctx0" brushRef="#br0" timeOffset="60141.7364">8952 11989 10 0,'3'15'146'0,"1"0"5"0,0 2 5 15,0 3 3-15,0 2 5 0,0 3 1 0,0 3 4 0,0 1-35 16,0 3-44-16,-2 2-18 0,1-1-11 0,0 2 1 0,-2 0-1 15,0-2 5-15,1 1 2 0,-2-2 4 0,-2 1 4 0,1-3-2 16,0 0-5-16,-3-3 4 0,0 1 10 0,-3-2-8 0,-1 0-14 16,-1-2 4-16,-3-2 8 0,-2-1-8 0,-2-3-17 0,-2-1-5 0,-4-2 1 15,0-3-17-15,-4-1-18 0,-2-3 3 0,-1-2 12 16,-2-1-23-16,-1-2-29 0,-1-3-29 0,-2-3-27 0,1 0-66 0,-1-3-78 16,0-3-15-16,-1-2 1 0,0-2-5 0,-1-1-11 0,0-3 7 15,-2-1 11-15,-1-1-7 0,-1 0-7 0</inkml:trace>
  <inkml:trace contextRef="#ctx0" brushRef="#br0" timeOffset="61057.7906">5744 10252 97 0,'-3'0'150'0,"3"0"-1"0,0 0 1 0,0 0-2 0,2 3 2 15,-1 1 0-15,2 2 2 0,1 3-44 0,0 0-54 0,0 2-27 16,0 1-18-16,1 3-3 0,0 0 0 0,2 3-3 0,0 0 0 16,-1 1 0-16,2 2 3 0,0 2 0 0,2-1 1 0,0 4 2 0,2-1 3 15,2 2 6-15,0 2 5 0,2 1 5 0,2 1 4 16,0 4 13-16,4-1 13 0,0 1 4 0,4 2-2 0,-1 1 1 0,3-2 7 16,1 3-7-16,2 0-7 0,1-2 2 0,0 2 2 15,0 0-5-15,1 2-7 0,1 1-1 0,-1 0-1 0,0 1-17 0,1 1-23 16,0 1 5-16,2 0 15 0,0 0-3 0,2 1-9 0,-1 0 14 15,3 0 17-15,0-1-4 0,3 1-10 0,-1-1 8 0,4 0 16 16,-1-2-8-16,2 1-12 0,-1 1 10 0,2-1 19 0,-1 2-11 0,0 1-17 16,-2-1 4-16,-1 1 13 0,-1 2-11 0,-2-1-17 15,-1 2 7-15,0-2 12 0,0 0-12 0,0 0-21 0,0-2 10 0,0 1 20 16,0-1-10-16,0-2-20 0,0 1 10 0,0-1 19 0,0 0-8 16,0 1-17-16,0-1 10 0,0 1 14 0,0-1-10 0,-1 0-18 15,-2 1 11-15,-1-1 16 0,0-1-12 0,-1 1-18 0,-2-2 6 0,-1-2 16 16,-1 1-11-16,-1 0-22 0,1 0 11 0,-2-2 17 15,-1 3-11-15,0-1-21 0,0-1 10 0,-1 1 17 0,-2 1-9 0,2-2-18 16,-3 1 11-16,0-1 14 0,0-1-7 0,-1-1-19 0,1-1 10 16,-2 1 18-16,1-4-11 0,0-1-19 0,-1-1 11 0,1-2 19 15,-2-5-11-15,2 1-16 0,-2-2 8 0,1-3 17 0,-2-2-10 16,0 1-15-16,-2-4 11 0,0 1 14 0,-2-2-7 0,-2 0-18 16,1-3 9-16,-3 1 17 0,0-1-14 0,0 2-20 0,-1-2 11 0,-2 1 18 15,-1 1-6-15,0-1-18 0,0 2 9 0,-1-1 18 16,-1 2-9-16,0-1-18 0,-1 2 8 0,0-1 16 0,1 1-9 0,-2-1-18 15,0 1 13-15,0 1 20 0,0-2-10 0,-2-1-20 16,1 2 10-16,0-4 19 0,-1 1-11 0,1-2-20 0,0-2 10 0,-1 1 17 16,0-4-7-16,-1 1-18 0,0-2 11 0,-1-2 17 0,2 1-13 15,-2-4-19-15,0-1 10 0,0 0 22 0,0 0-10 0,0 0-19 16,0 0 5-16,0 0 14 0,1 3-18 0,-1-3-25 0,0 2-4 16,1-1 4-16,1 2-20 0,-2-1-29 0,1 1-7 0,0 0 2 15,1 3-22-15,-1 0-25 0,0 0-15 0,1 0-10 0,-1 0-13 0,0 1-10 16,2 2 5-16,0-1 10 0,-1-2-12 0,1 0-20 0,0 0-11 15,-1 0-13-15,1-3 2 0,0 0 11 0,-3-3 11 0,4 0 16 16,-4 0 17-16,4 0 17 0</inkml:trace>
  <inkml:trace contextRef="#ctx0" brushRef="#br0" timeOffset="61342.0399">9081 13978 0 0,'0'0'91'0,"0"0"58"0,0 0 5 16,0 0 1-16,3 3 2 0,0 3 4 0,-2 1 1 0,2 2-15 15,-1 3-21-15,1 0-38 0,1 3-41 0,-1 0-13 0,1 2-2 16,0 1-1-16,0 1 4 0,-2 1-1 0,1 1 1 0,0 1 8 0,-2 2 11 16,0 0 5-16,-2 2 7 0,-2 1-6 0,1 0-5 15,-4 1 4-15,0 1 7 0,-4 1-5 0,0 1-5 0,-2 1 2 0,-3-1 4 16,0 4-10-16,-2-2-11 0,-2 1-8 0,-1 1-6 15,0 1-26-15,-1-2-25 0,-2-1-27 0,1 0-25 0,0-1-62 0,0-1-74 16,0-2-16-16,1-1 2 0,0-2-7 0,1-2-7 0,-2-5 3 16,2-2 8-16,0-4-4 0,2-2-4 0</inkml:trace>
  <inkml:trace contextRef="#ctx0" brushRef="#br0" timeOffset="65587.2401">2727 12450 43 0,'6'-29'147'15,"0"0"6"-15,-1 1 8 0,-1 0 8 0,-3 2 8 0,1 2 12 16,-2 2 11-16,-2 3-25 0,0 1-31 0,-2 3-16 0,-2 2-10 16,1 2 11-16,-2 2 18 0,-1 2-4 0,2-1-10 0,-2 4 2 15,-2-1 5-15,2 2-14 0,-1 1-20 0,0 1-5 0,1 1-2 16,-2 1-21-16,2 3-29 0,0 0-1 0,-1 2 9 0,1 4-22 0,-1 3-34 16,-1 2 1-16,0 4 14 0,-1 2-13 0,-1 5-18 15,0 1 9-15,-1 2 21 0,-1 2-10 0,1 2-20 0,-2 0 9 16,-1 1 15-16,0-1-9 0,-1 1-17 0,0 0 13 0,-3 0 23 0,-2 1-10 15,1 1-21-15,-3 0 11 0,0 0 19 0,-1-1-9 0,-1 1-14 16,1-2 13-16,0-1 20 0,-1 0-4 0,2-2-12 0,0-1 15 0,2-3 21 16,-1 0-10-16,2-2-20 0,1-1 10 0,1-2 20 15,2-2-9-15,1-1-21 0,1 0 8 0,2-2 13 0,2 0-12 0,0 0-24 16,3 0 3-16,3-1 12 0,1 1-18 0,1 1-27 16,3 0 6-16,3 1 13 0,2 1-14 0,3 1-25 0,2 0 7 0,3 0 14 15,3 0-16-15,1 1-24 0,3-1 2 0,3 0 10 0,2-1-14 16,1-1-22-16,2-1 5 0,2-1 11 0,1-2-11 0,2-3-22 15,1-2-4-15,-1-1 2 0,2-3-23 0,-2-1-29 0,0-2-4 0,-1-2 5 16,-1-1-37-16,0 0-46 0,-2-1-4 0,-1-2 13 16,0 0 1-16,-3-2 1 0,2-1 10 0,-3-1 13 0,0 1 16 0,-1-5 157 15</inkml:trace>
  <inkml:trace contextRef="#ctx0" brushRef="#br0" timeOffset="65953.3092">3840 12263 22 0,'0'-4'276'0,"1"-1"9"0,-1 1 11 15,3-2-7-15,1 0-11 0,3 0 4 0,3 0 10 0,4 0-2 16,3 1-7-16,4 0-22 0,5 1-30 0,3 1-90 0,2-1-112 15,3 1-20-15,2 1 3 0,2 1-14 0,2 2-20 0,0 2 10 0,2 2 18 16,1 2-9-16,1 1-20 0,0 4 8 0,1 1 14 16,-1 4-10-16,0 1-16 0,-2 4 11 0,-1 1 17 0,-2 3-5 0,-2 2-17 15,-1 3 12-15,-4 2 18 0,-3 3-6 0,-3 4-12 0,-4 1 12 16,-3 3 18-16,-6 3-5 0,-5 1-14 0,-4 4 16 0,-5 0 22 16,-6 2-2-16,-3 2-11 0,-6-2 12 0,-3 1 21 0,-2-2-5 0,-3-3-11 15,-2-1 5-15,0-2 16 0,-1-4-11 0,-1-2-17 16,0-1 1-16,1-4 7 0,1-3-36 0,2-2-51 0,0-2-42 0,2-4-38 15,4-1-56-15,2-4-62 0,1-4-38 0,4-2-31 16,3-7-16-16,3-2-14 0,5-5 3 0,0-6 7 0,4-6 1 0,3-8-2 16,2-5 25-16,4-7 70 0</inkml:trace>
  <inkml:trace contextRef="#ctx0" brushRef="#br0" timeOffset="67003.4141">10239 5556 70 0,'-4'-8'141'0,"0"0"2"0,-2 1 1 0,0 1 3 16,-1 1 0-16,-1 2 1 0,-1 0 2 0,-1 1-42 0,0 0-54 15,-2 0-22-15,-2 1-13 0,0 1-5 0,-1 0-2 0,0 1 4 0,-1 1 1 16,-1 0 2-16,1 0-1 0,-1 1-1 0,1 0 1 16,-2 2-2-16,2 0 1 0,-1 0-1 0,1 1-1 0,0 0 0 0,0 1 2 15,0 1-2-15,-1 2-2 0,1 1-1 0,-2 1 0 0,1 1 0 16,0 1 0-16,-1 3 2 0,0 2 2 0,-2 2 4 0,0 2 7 16,0 2 6-16,-2 2 6 0,0 3 9 0,0 2 10 0,0 1 2 15,-2 3-4-15,1 1 5 0,-1 2 8 0,1 3-3 0,2 0-7 16,0 3 2-16,2-1 10 0,2 1-10 0,1 0-14 0,2 0 1 15,4-2 6-15,2 1-14 0,2-2-14 0,2 0 5 0,4 0 14 16,2-2-9-16,2-1-16 0,1 0 10 0,3-1 18 0,1-2-8 0,2-3-17 16,1 0 11-16,3-3 20 0,1-2-9 0,1-1-21 15,2-3 12-15,1-1 18 0,1-2-7 0,2-3-17 0,1-3 10 0,1-2 19 16,2-2-8-16,-1-4-14 0,4-2 10 0,-1-4 16 0,3-2-8 16,1-5-16-16,3-3 6 0,0-5 14 0,2-2-14 0,2-5-18 15,0-3 6-15,0-6 12 0,0 0-11 0,0-6-20 0,-3 0 5 0,-1-6 11 16,-3 0-12-16,-2 0-19 0,-4-3-1 0,-5 0 11 15,-2-2-10-15,-5 2-19 0,-4-1 7 0,-6 1 11 0,-4 0-16 0,-3 0-25 16,-5 1 5-16,-4 2 16 0,-5 2-14 0,-2 1-23 0,-4 4 5 16,-3 4 14-16,-2 2-16 0,-2 5-20 0,0 3-8 0,-2 5 0 15,0 1-32-15,1 4-40 0,2 4-34 0,0 4-32 0,2 3-36 16,4 1-39-16,0 5-3 0,5 5 12 0,1-1-2 0,3 2-2 16,2 2 13-16,4-1 15 0,2 1 12 0,4 1 99 0</inkml:trace>
  <inkml:trace contextRef="#ctx0" brushRef="#br0" timeOffset="67904.5306">11955 5908 0 0,'-2'-6'97'0,"1"-3"26"0,0 1 5 0,-1 1-14 0,0-1-17 16,-2 1 8-16,0-1 21 0,0 1-27 0,-2 1-37 0,0 0-17 0,-2 0-11 15,0 0-5-15,-2 1-1 0,0 2-1 0,-2-1-3 0,-3 2 0 16,0-1 3-16,-2 2 2 0,0 1 4 0,-3 1 1 0,-3 2 1 15,0 0 1-15,-2 2 0 0,-2 1 1 0,-1 1 2 0,-2 4 2 16,-4 1-4-16,0 1 4 0,-4 5 1 0,-2 2 4 0,-1 2 5 16,-2 5 3-16,-1 2 5 0,-1 4-4 0,0 1-5 0,-1 4-2 15,4 1-3-15,2 3-2 0,1 1-5 0,4 1 4 0,3 2 6 16,6 1 0-16,2 2-3 0,5 1-2 0,4-1-1 0,6 2-7 0,4 0-13 16,5 2 8-16,4-2 14 0,5 0-4 0,6-3-8 15,3-3 10-15,6-3 15 0,6-3-6 0,3-5-14 0,6-4 8 0,3-7 9 16,5-5-9-16,2-5-16 0,3-5 5 0,3-8 13 0,0-5-10 15,1-2-16-15,-2-8 8 0,0-5 13 0,-4-2-12 0,0-5-21 16,-6-2 4-16,-4-2 14 0,-4-2-13 0,-6 0-20 0,-4-3 9 0,-8 1 16 16,-3 1-10-16,-6-1-15 0,-3 1 5 0,-5-1 11 15,-4 1-11-15,-3-1-22 0,-5 1 1 0,-2 1 8 0,-3 0-20 0,-2 1-26 16,-2 2-9-16,-2 2-2 0,0 1-23 0,0 3-26 0,-1 1-27 16,3 4-27-16,3 1-47 0,-1 3-52 0,5 1-6 0,1 2 11 15,4 3-1-15,3 2 4 0,2 2 13 0,4 1 18 0,5-1 12 16,2 1 54-16</inkml:trace>
  <inkml:trace contextRef="#ctx0" brushRef="#br0" timeOffset="68668.5811">13817 5554 0 0,'-8'-5'34'0,"0"1"86"0,-1 1 0 16,0 0 0-16,-2 1 3 0,0-1 0 0,-1 3 0 0,-1 0-31 15,-2 2-41-15,1 1-20 0,-2 1-13 0,0 2-1 0,-2 0-1 16,0 1 2-16,-1 1 3 0,0 2 3 0,-1 1 3 0,0 1 3 0,0 1 0 16,-1 1 5-16,1 3 2 0,-1 1 5 0,-1 1 8 15,0 3 1-15,0 3 4 0,0 0 13 0,-2 4 17 0,1 1-1 0,-1 3-4 16,-1 3 5-16,-1 1 7 0,1 4-5 0,0-1-11 16,1 4 5-16,0-1 8 0,1 2-10 0,3-1-17 0,3 2 2 0,2-2 7 15,4-1-19-15,3 1-25 0,4-2 5 0,4-2 11 0,4-1-11 16,3-1-17-16,4-4 7 0,3-2 17 0,2-2-7 0,3-6-16 15,2 0 16-15,1-6 26 0,2-3-2 0,0-5-13 0,1-1 22 16,2-6 29-16,-2-1 4 0,2-5-4 0,-1-2 20 0,2-2 23 16,-1-5 1-16,1-2-6 0,-1-2 10 0,-1-4 17 0,1-2-9 0,-2-2-15 15,1-3-4-15,-2-3-2 0,0-2-17 0,-3-1-23 16,0-3-16-16,-1-1-11 0,-1-2-32 0,-2 0-35 0,-1-2-28 0,0-2-25 16,-2-1-50-16,-1 1-57 0,-1 1-45 0,-1 0-42 0,-2 0-69 15,0 3-75-15,-2 1-26 0,0 4-4 0,-3 1 2 0,-2 3 5 16,1 4 16-16,-3 1 19 0,-1 4 19 0,-2 0 22 0,0 1 40 15,-1 5 246-15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88D28-6AFE-46ED-ACD9-21FB3CCF834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93B2C-FAE0-4D2D-9784-F7B099439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BCFE-FE81-4765-9405-51A0505B2D2D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1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982B-5A80-48E9-83A5-F6D2E0DF26E7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2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4A77-5939-45D1-A6A8-61A07586F82D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94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6C0-EAC3-473D-83D7-F0CCEC4FA097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752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5C1D-9BAD-4AF1-8074-ACDE6C94613E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58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166E-F620-40D6-B551-521FEF392FDC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9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4C76-7C63-4841-9263-16830C2BA9F4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4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873C-B9E0-4582-A1F5-BA08350E29A3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4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5CE3-498C-4E3A-A2FB-5AC62E9B09B4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9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88977"/>
            <a:ext cx="8421624" cy="1326321"/>
          </a:xfrm>
        </p:spPr>
        <p:txBody>
          <a:bodyPr/>
          <a:lstStyle>
            <a:lvl1pPr algn="l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709928"/>
            <a:ext cx="8421624" cy="4379976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9052" y="6194172"/>
            <a:ext cx="2057400" cy="365125"/>
          </a:xfrm>
        </p:spPr>
        <p:txBody>
          <a:bodyPr/>
          <a:lstStyle/>
          <a:p>
            <a:fld id="{8556B126-3F53-44C6-85E2-781A720BAC6B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46" y="6194172"/>
            <a:ext cx="5004649" cy="365125"/>
          </a:xfrm>
        </p:spPr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5509" y="6194172"/>
            <a:ext cx="56515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2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3B7C-E7BE-41BD-9CEB-0C789B066B7B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5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955B-03CA-4B0B-80E6-680326B8AB15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6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6E21-16DC-4357-B40D-D32EF10AFFC9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0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1D20-0129-493F-95C6-776F3194898E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CD7D-CA0D-4D2E-8EDB-95EE2938F4AB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7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0A60-9A7E-40FD-A8B0-42B535E7CD0B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09C-C96D-481B-93BF-A936C2B5E6D4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8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0327-9A14-40C7-B7EF-E91B02A30221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16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-fn5xiTAlKYejMxbxp3w8V6iOxLI31sP" TargetMode="External"/><Relationship Id="rId2" Type="http://schemas.openxmlformats.org/officeDocument/2006/relationships/hyperlink" Target="https://github.com/huynguyen82/C-4TNU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orwelldevcpp/" TargetMode="External"/><Relationship Id="rId2" Type="http://schemas.openxmlformats.org/officeDocument/2006/relationships/hyperlink" Target="https://github.com/huynguyen82/C-4TNUT/blob/main/Ch%E1%BA%A1y_c%2B%2B%20tr%C3%AAn%20GoogleColab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earn.io/sharing/su-dung-file-sieu-co-ban-voi-c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- TNUT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TS. Nguyễn Văn Huy, BM Công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r>
              <a:rPr lang="en-US" dirty="0" smtClean="0"/>
              <a:t>Khoa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- </a:t>
            </a:r>
            <a:r>
              <a:rPr lang="en-US" dirty="0" err="1" smtClean="0"/>
              <a:t>Trường</a:t>
            </a:r>
            <a:r>
              <a:rPr lang="en-US" dirty="0" smtClean="0"/>
              <a:t> ĐH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r>
              <a:rPr lang="en-US" dirty="0" smtClean="0"/>
              <a:t>ĐH Thái </a:t>
            </a:r>
            <a:r>
              <a:rPr lang="en-US" dirty="0" err="1" smtClean="0"/>
              <a:t>Nguyên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github.com/huynguyen82/C-4TNUT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www.youtube.com/playlist?list=PL-fn5xiTAlKYejMxbxp3w8V6iOxLI31sP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iv.1.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4.1.2. </a:t>
            </a:r>
            <a:r>
              <a:rPr lang="en-US" dirty="0" err="1" smtClean="0"/>
              <a:t>Câu</a:t>
            </a:r>
            <a:r>
              <a:rPr lang="en-US" dirty="0"/>
              <a:t> </a:t>
            </a:r>
            <a:r>
              <a:rPr lang="en-US" dirty="0" err="1" smtClean="0"/>
              <a:t>lệnh</a:t>
            </a:r>
            <a:r>
              <a:rPr lang="en-US" dirty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switch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74" y="2376204"/>
            <a:ext cx="4437043" cy="43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iv.1.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VD </a:t>
            </a:r>
            <a:r>
              <a:rPr lang="en-US" dirty="0" err="1" smtClean="0"/>
              <a:t>về</a:t>
            </a:r>
            <a:r>
              <a:rPr lang="en-US" dirty="0" smtClean="0"/>
              <a:t> switch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97320" y="1894680"/>
              <a:ext cx="6752160" cy="39614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1890000"/>
                <a:ext cx="6760440" cy="39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2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416785"/>
              </p:ext>
            </p:extLst>
          </p:nvPr>
        </p:nvGraphicFramePr>
        <p:xfrm>
          <a:off x="685346" y="2138809"/>
          <a:ext cx="7765322" cy="3625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0573">
                  <a:extLst>
                    <a:ext uri="{9D8B030D-6E8A-4147-A177-3AD203B41FA5}">
                      <a16:colId xmlns:a16="http://schemas.microsoft.com/office/drawing/2014/main" val="4034450482"/>
                    </a:ext>
                  </a:extLst>
                </a:gridCol>
                <a:gridCol w="4733165">
                  <a:extLst>
                    <a:ext uri="{9D8B030D-6E8A-4147-A177-3AD203B41FA5}">
                      <a16:colId xmlns:a16="http://schemas.microsoft.com/office/drawing/2014/main" val="3141181772"/>
                    </a:ext>
                  </a:extLst>
                </a:gridCol>
                <a:gridCol w="2361584">
                  <a:extLst>
                    <a:ext uri="{9D8B030D-6E8A-4147-A177-3AD203B41FA5}">
                      <a16:colId xmlns:a16="http://schemas.microsoft.com/office/drawing/2014/main" val="1137404380"/>
                    </a:ext>
                  </a:extLst>
                </a:gridCol>
              </a:tblGrid>
              <a:tr h="31992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Nội dung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CĐR học phần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1669698"/>
                  </a:ext>
                </a:extLst>
              </a:tr>
              <a:tr h="675339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u="sng" strike="sngStrike" dirty="0" err="1">
                          <a:effectLst/>
                        </a:rPr>
                        <a:t>Chương</a:t>
                      </a:r>
                      <a:r>
                        <a:rPr lang="en-US" sz="1300" u="sng" strike="sngStrike" dirty="0">
                          <a:effectLst/>
                        </a:rPr>
                        <a:t> </a:t>
                      </a:r>
                      <a:r>
                        <a:rPr lang="en-US" sz="1300" u="sng" strike="sngStrike" dirty="0" smtClean="0">
                          <a:effectLst/>
                        </a:rPr>
                        <a:t>0: </a:t>
                      </a:r>
                      <a:r>
                        <a:rPr lang="en-US" sz="1300" u="sng" strike="sngStrike" dirty="0" err="1">
                          <a:effectLst/>
                        </a:rPr>
                        <a:t>Cách</a:t>
                      </a:r>
                      <a:r>
                        <a:rPr lang="en-US" sz="1300" u="sng" strike="sngStrike" dirty="0">
                          <a:effectLst/>
                        </a:rPr>
                        <a:t> </a:t>
                      </a:r>
                      <a:r>
                        <a:rPr lang="en-US" sz="1300" u="sng" strike="sngStrike" dirty="0" err="1">
                          <a:effectLst/>
                        </a:rPr>
                        <a:t>sử</a:t>
                      </a:r>
                      <a:r>
                        <a:rPr lang="en-US" sz="1300" u="sng" strike="sngStrike" dirty="0">
                          <a:effectLst/>
                        </a:rPr>
                        <a:t> </a:t>
                      </a:r>
                      <a:r>
                        <a:rPr lang="en-US" sz="1300" u="sng" strike="sngStrike" dirty="0" err="1">
                          <a:effectLst/>
                        </a:rPr>
                        <a:t>dụng</a:t>
                      </a:r>
                      <a:r>
                        <a:rPr lang="en-US" sz="1300" u="sng" strike="sngStrike" dirty="0">
                          <a:effectLst/>
                        </a:rPr>
                        <a:t> Word, Excel, </a:t>
                      </a:r>
                      <a:r>
                        <a:rPr lang="en-US" sz="1300" u="sng" strike="sngStrike" dirty="0" err="1">
                          <a:effectLst/>
                        </a:rPr>
                        <a:t>Powerpoint</a:t>
                      </a:r>
                      <a:endParaRPr lang="en-US" sz="1000" u="sng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G1.1, G2.1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4711266"/>
                  </a:ext>
                </a:extLst>
              </a:tr>
              <a:tr h="31992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strike="sngStrike" dirty="0" err="1">
                          <a:effectLst/>
                        </a:rPr>
                        <a:t>Chương</a:t>
                      </a:r>
                      <a:r>
                        <a:rPr lang="en-US" sz="1300" strike="sngStrike" dirty="0">
                          <a:effectLst/>
                        </a:rPr>
                        <a:t> </a:t>
                      </a:r>
                      <a:r>
                        <a:rPr lang="en-US" sz="1300" strike="sngStrike" dirty="0" smtClean="0">
                          <a:effectLst/>
                        </a:rPr>
                        <a:t>1: </a:t>
                      </a:r>
                      <a:r>
                        <a:rPr lang="en-US" sz="1300" strike="sngStrike" dirty="0" err="1">
                          <a:effectLst/>
                        </a:rPr>
                        <a:t>Mở</a:t>
                      </a:r>
                      <a:r>
                        <a:rPr lang="en-US" sz="1300" strike="sngStrike" dirty="0">
                          <a:effectLst/>
                        </a:rPr>
                        <a:t> </a:t>
                      </a:r>
                      <a:r>
                        <a:rPr lang="en-US" sz="1300" strike="sngStrike" dirty="0" err="1">
                          <a:effectLst/>
                        </a:rPr>
                        <a:t>đầu</a:t>
                      </a:r>
                      <a:endParaRPr lang="en-US" sz="1000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G1.2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329766"/>
                  </a:ext>
                </a:extLst>
              </a:tr>
              <a:tr h="67507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b="0" strike="sngStrike" spc="-30" dirty="0" err="1">
                          <a:solidFill>
                            <a:schemeClr val="bg1"/>
                          </a:solidFill>
                          <a:effectLst/>
                        </a:rPr>
                        <a:t>Chương</a:t>
                      </a:r>
                      <a:r>
                        <a:rPr lang="en-US" sz="1300" b="0" strike="sngStrike" spc="-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b="0" strike="sngStrike" spc="-30" dirty="0" smtClean="0">
                          <a:solidFill>
                            <a:schemeClr val="bg1"/>
                          </a:solidFill>
                          <a:effectLst/>
                        </a:rPr>
                        <a:t>2: </a:t>
                      </a:r>
                      <a:r>
                        <a:rPr lang="en-US" sz="1300" b="0" strike="sngStrike" spc="-30" dirty="0" err="1">
                          <a:solidFill>
                            <a:schemeClr val="bg1"/>
                          </a:solidFill>
                          <a:effectLst/>
                        </a:rPr>
                        <a:t>Các</a:t>
                      </a:r>
                      <a:r>
                        <a:rPr lang="en-US" sz="1300" b="0" strike="sngStrike" spc="-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b="0" strike="sngStrike" spc="-30" dirty="0" err="1">
                          <a:solidFill>
                            <a:schemeClr val="bg1"/>
                          </a:solidFill>
                          <a:effectLst/>
                        </a:rPr>
                        <a:t>thành</a:t>
                      </a:r>
                      <a:r>
                        <a:rPr lang="en-US" sz="1300" b="0" strike="sngStrike" spc="-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b="0" strike="sngStrike" spc="-30" dirty="0" err="1">
                          <a:solidFill>
                            <a:schemeClr val="bg1"/>
                          </a:solidFill>
                          <a:effectLst/>
                        </a:rPr>
                        <a:t>phần</a:t>
                      </a:r>
                      <a:r>
                        <a:rPr lang="en-US" sz="1300" b="0" strike="sngStrike" spc="-3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300" b="0" strike="sngStrike" spc="-30" dirty="0" err="1">
                          <a:solidFill>
                            <a:schemeClr val="bg1"/>
                          </a:solidFill>
                          <a:effectLst/>
                        </a:rPr>
                        <a:t>các</a:t>
                      </a:r>
                      <a:r>
                        <a:rPr lang="en-US" sz="1300" b="0" strike="sngStrike" spc="-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b="0" strike="sngStrike" spc="-30" dirty="0" err="1">
                          <a:solidFill>
                            <a:schemeClr val="bg1"/>
                          </a:solidFill>
                          <a:effectLst/>
                        </a:rPr>
                        <a:t>kiểu</a:t>
                      </a:r>
                      <a:r>
                        <a:rPr lang="en-US" sz="1300" b="0" strike="sngStrike" spc="-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b="0" strike="sngStrike" spc="-30" dirty="0" err="1">
                          <a:solidFill>
                            <a:schemeClr val="bg1"/>
                          </a:solidFill>
                          <a:effectLst/>
                        </a:rPr>
                        <a:t>dữ</a:t>
                      </a:r>
                      <a:r>
                        <a:rPr lang="en-US" sz="1300" b="0" strike="sngStrike" spc="-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b="0" strike="sngStrike" spc="-30" dirty="0" err="1">
                          <a:solidFill>
                            <a:schemeClr val="bg1"/>
                          </a:solidFill>
                          <a:effectLst/>
                        </a:rPr>
                        <a:t>liệu</a:t>
                      </a:r>
                      <a:r>
                        <a:rPr lang="en-US" sz="1300" b="0" strike="sngStrike" spc="-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b="0" strike="sngStrike" spc="-30" dirty="0" err="1">
                          <a:solidFill>
                            <a:schemeClr val="bg1"/>
                          </a:solidFill>
                          <a:effectLst/>
                        </a:rPr>
                        <a:t>cơ</a:t>
                      </a:r>
                      <a:r>
                        <a:rPr lang="en-US" sz="1300" b="0" strike="sngStrike" spc="-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b="0" strike="sngStrike" spc="-30" dirty="0" err="1">
                          <a:solidFill>
                            <a:schemeClr val="bg1"/>
                          </a:solidFill>
                          <a:effectLst/>
                        </a:rPr>
                        <a:t>bản</a:t>
                      </a:r>
                      <a:r>
                        <a:rPr lang="en-US" sz="1300" b="0" strike="sngStrike" spc="-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b="0" strike="sngStrike" spc="-30" dirty="0" err="1">
                          <a:solidFill>
                            <a:schemeClr val="bg1"/>
                          </a:solidFill>
                          <a:effectLst/>
                        </a:rPr>
                        <a:t>và</a:t>
                      </a:r>
                      <a:r>
                        <a:rPr lang="en-US" sz="1300" b="0" strike="sngStrike" spc="-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b="0" strike="sngStrike" spc="-30" dirty="0" err="1">
                          <a:solidFill>
                            <a:schemeClr val="bg1"/>
                          </a:solidFill>
                          <a:effectLst/>
                        </a:rPr>
                        <a:t>các</a:t>
                      </a:r>
                      <a:r>
                        <a:rPr lang="en-US" sz="1300" b="0" strike="sngStrike" spc="-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b="0" strike="sngStrike" spc="-30" dirty="0" err="1">
                          <a:solidFill>
                            <a:schemeClr val="bg1"/>
                          </a:solidFill>
                          <a:effectLst/>
                        </a:rPr>
                        <a:t>phép</a:t>
                      </a:r>
                      <a:r>
                        <a:rPr lang="en-US" sz="1300" b="0" strike="sngStrike" spc="-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300" b="0" strike="sngStrike" spc="-30" dirty="0" err="1">
                          <a:solidFill>
                            <a:schemeClr val="bg1"/>
                          </a:solidFill>
                          <a:effectLst/>
                        </a:rPr>
                        <a:t>toán</a:t>
                      </a:r>
                      <a:endParaRPr lang="en-US" sz="1000" b="0" strike="sng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G1.2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5070522"/>
                  </a:ext>
                </a:extLst>
              </a:tr>
              <a:tr h="31992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b="1" dirty="0" err="1">
                          <a:effectLst/>
                        </a:rPr>
                        <a:t>Chương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smtClean="0">
                          <a:effectLst/>
                        </a:rPr>
                        <a:t>3: </a:t>
                      </a:r>
                      <a:r>
                        <a:rPr lang="en-US" sz="1300" b="1" dirty="0" err="1">
                          <a:effectLst/>
                        </a:rPr>
                        <a:t>Các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thao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tác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nhập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xuất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dữ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liệu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G1.2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1662145"/>
                  </a:ext>
                </a:extLst>
              </a:tr>
              <a:tr h="31992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b="1" dirty="0" err="1">
                          <a:effectLst/>
                        </a:rPr>
                        <a:t>Chương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smtClean="0">
                          <a:effectLst/>
                        </a:rPr>
                        <a:t>4: </a:t>
                      </a:r>
                      <a:r>
                        <a:rPr lang="en-US" sz="1300" b="1" dirty="0" err="1">
                          <a:effectLst/>
                        </a:rPr>
                        <a:t>Các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cấu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trúc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điều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khiển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G1.2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6590490"/>
                  </a:ext>
                </a:extLst>
              </a:tr>
              <a:tr h="675339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dirty="0" err="1">
                          <a:effectLst/>
                        </a:rPr>
                        <a:t>Chương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smtClean="0">
                          <a:effectLst/>
                        </a:rPr>
                        <a:t>5: </a:t>
                      </a:r>
                      <a:r>
                        <a:rPr lang="en-US" sz="1300" dirty="0" err="1">
                          <a:effectLst/>
                        </a:rPr>
                        <a:t>Hàm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trong</a:t>
                      </a:r>
                      <a:r>
                        <a:rPr lang="en-US" sz="1300" dirty="0">
                          <a:effectLst/>
                        </a:rPr>
                        <a:t> C++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G1.2, G2.2, G2.3, G3.1,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8878437"/>
                  </a:ext>
                </a:extLst>
              </a:tr>
              <a:tr h="31992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dirty="0" err="1">
                          <a:effectLst/>
                        </a:rPr>
                        <a:t>Chương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smtClean="0">
                          <a:effectLst/>
                        </a:rPr>
                        <a:t>6: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kiểu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dữ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có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cấu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trúc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dirty="0">
                          <a:effectLst/>
                        </a:rPr>
                        <a:t>G1.2, G2.2, G2.3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63802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code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github.com/huynguyen82/C-4TNUT/blob/main/Ch%E1%BA%A1y_c%2B%2B%20tr%C3%AAn%20GoogleColab.ipynb</a:t>
            </a:r>
            <a:endParaRPr lang="en-US" dirty="0" smtClean="0"/>
          </a:p>
          <a:p>
            <a:r>
              <a:rPr lang="en-US" dirty="0"/>
              <a:t>Dev C++: </a:t>
            </a:r>
            <a:r>
              <a:rPr lang="en-US" dirty="0">
                <a:hlinkClick r:id="rId3"/>
              </a:rPr>
              <a:t>https://sourceforge.net/projects/orwelldevcpp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C+++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: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</a:p>
          <a:p>
            <a:pPr lvl="1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/>
              <a:t> qua file: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codelearn.io/sharing/su-dung-file-sieu-co-ban-voi-cpp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pPr lvl="1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logic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2786955"/>
            <a:ext cx="8438542" cy="335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iv.1.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4.1.1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IF-ELSE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	</a:t>
            </a:r>
            <a:r>
              <a:rPr lang="en-US" sz="2800" b="1" dirty="0" smtClean="0">
                <a:solidFill>
                  <a:srgbClr val="FFFF00"/>
                </a:solidFill>
              </a:rPr>
              <a:t> if (&lt;</a:t>
            </a:r>
            <a:r>
              <a:rPr lang="en-US" sz="2800" b="1" dirty="0" err="1" smtClean="0">
                <a:solidFill>
                  <a:srgbClr val="FFFF00"/>
                </a:solidFill>
              </a:rPr>
              <a:t>điều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kiện</a:t>
            </a:r>
            <a:r>
              <a:rPr lang="en-US" sz="2800" b="1" dirty="0" smtClean="0">
                <a:solidFill>
                  <a:srgbClr val="FFFF00"/>
                </a:solidFill>
              </a:rPr>
              <a:t>&gt;) [</a:t>
            </a:r>
            <a:r>
              <a:rPr lang="en-US" sz="2800" b="1" dirty="0" err="1" smtClean="0">
                <a:solidFill>
                  <a:srgbClr val="FFFF00"/>
                </a:solidFill>
              </a:rPr>
              <a:t>câu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lệnh</a:t>
            </a:r>
            <a:r>
              <a:rPr lang="en-US" sz="2800" b="1" dirty="0" smtClean="0">
                <a:solidFill>
                  <a:srgbClr val="FFFF00"/>
                </a:solidFill>
              </a:rPr>
              <a:t>]; [else [</a:t>
            </a:r>
            <a:r>
              <a:rPr lang="en-US" sz="2800" b="1" dirty="0" err="1" smtClean="0">
                <a:solidFill>
                  <a:srgbClr val="FFFF00"/>
                </a:solidFill>
              </a:rPr>
              <a:t>câu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</a:rPr>
              <a:t>lệnh</a:t>
            </a:r>
            <a:r>
              <a:rPr lang="en-US" sz="2800" b="1" dirty="0" smtClean="0">
                <a:solidFill>
                  <a:srgbClr val="FFFF00"/>
                </a:solidFill>
              </a:rPr>
              <a:t>];]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=&gt;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{}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khối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	 if(&lt;</a:t>
            </a:r>
            <a:r>
              <a:rPr lang="en-US" b="1" dirty="0" err="1" smtClean="0">
                <a:solidFill>
                  <a:srgbClr val="FFFF00"/>
                </a:solidFill>
              </a:rPr>
              <a:t>điều_kiên</a:t>
            </a:r>
            <a:r>
              <a:rPr lang="en-US" b="1" dirty="0" smtClean="0">
                <a:solidFill>
                  <a:srgbClr val="FFFF00"/>
                </a:solidFill>
              </a:rPr>
              <a:t>&gt;) {[</a:t>
            </a:r>
            <a:r>
              <a:rPr lang="en-US" b="1" dirty="0" err="1" smtClean="0">
                <a:solidFill>
                  <a:srgbClr val="FFFF00"/>
                </a:solidFill>
              </a:rPr>
              <a:t>câu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lệnh</a:t>
            </a:r>
            <a:r>
              <a:rPr lang="en-US" b="1" dirty="0" smtClean="0">
                <a:solidFill>
                  <a:srgbClr val="FFFF00"/>
                </a:solidFill>
              </a:rPr>
              <a:t>;]} </a:t>
            </a:r>
            <a:r>
              <a:rPr lang="en-US" b="1" dirty="0">
                <a:solidFill>
                  <a:srgbClr val="FFFF00"/>
                </a:solidFill>
              </a:rPr>
              <a:t>[</a:t>
            </a:r>
            <a:r>
              <a:rPr lang="en-US" b="1" dirty="0" smtClean="0">
                <a:solidFill>
                  <a:srgbClr val="FFFF00"/>
                </a:solidFill>
              </a:rPr>
              <a:t>else {[</a:t>
            </a:r>
            <a:r>
              <a:rPr lang="en-US" b="1" dirty="0" err="1" smtClean="0">
                <a:solidFill>
                  <a:srgbClr val="FFFF00"/>
                </a:solidFill>
              </a:rPr>
              <a:t>câu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lệnh</a:t>
            </a:r>
            <a:r>
              <a:rPr lang="en-US" b="1" dirty="0" smtClean="0">
                <a:solidFill>
                  <a:srgbClr val="FFFF00"/>
                </a:solidFill>
              </a:rPr>
              <a:t>;]}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511640" y="4079520"/>
              <a:ext cx="3663000" cy="154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6600" y="4075200"/>
                <a:ext cx="3670560" cy="1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47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iv.1.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VD </a:t>
            </a:r>
            <a:r>
              <a:rPr lang="en-US" dirty="0" err="1" smtClean="0"/>
              <a:t>về</a:t>
            </a:r>
            <a:r>
              <a:rPr lang="en-US" dirty="0" smtClean="0"/>
              <a:t> if-else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4862</TotalTime>
  <Words>480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Times New Roman</vt:lpstr>
      <vt:lpstr>Damask</vt:lpstr>
      <vt:lpstr>Tin học trong kỹ thuật - TNUT</vt:lpstr>
      <vt:lpstr>PowerPoint Presentation</vt:lpstr>
      <vt:lpstr>Phần mềm thử nghiệm code c++</vt:lpstr>
      <vt:lpstr>III. Xuất nhập trong C+++</vt:lpstr>
      <vt:lpstr>IV. Câu lệnh điều khiển </vt:lpstr>
      <vt:lpstr>PowerPoint Presentation</vt:lpstr>
      <vt:lpstr>IV. Câu lệnh điều khiển </vt:lpstr>
      <vt:lpstr>IV. Câu lệnh điều khiển iv.1. Câu lệnh có điều kiện</vt:lpstr>
      <vt:lpstr>IV. Câu lệnh điều khiển iv.1. Câu lệnh có điều kiện</vt:lpstr>
      <vt:lpstr>IV. Câu lệnh điều khiển iv.1. Câu lệnh có điều kiện</vt:lpstr>
      <vt:lpstr>IV. Câu lệnh điều khiển iv.1. Câu lệnh có điều kiện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175</cp:revision>
  <dcterms:created xsi:type="dcterms:W3CDTF">2024-09-10T04:14:39Z</dcterms:created>
  <dcterms:modified xsi:type="dcterms:W3CDTF">2024-09-22T03:07:05Z</dcterms:modified>
</cp:coreProperties>
</file>