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B39C641-22F5-4912-B8AE-3C3A21C38965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F1DA9D9-5B2F-415B-86DE-276219F68D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39C641-22F5-4912-B8AE-3C3A21C38965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1DA9D9-5B2F-415B-86DE-276219F68D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39C641-22F5-4912-B8AE-3C3A21C38965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1DA9D9-5B2F-415B-86DE-276219F68D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39C641-22F5-4912-B8AE-3C3A21C38965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1DA9D9-5B2F-415B-86DE-276219F68D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39C641-22F5-4912-B8AE-3C3A21C38965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1DA9D9-5B2F-415B-86DE-276219F68D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39C641-22F5-4912-B8AE-3C3A21C38965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1DA9D9-5B2F-415B-86DE-276219F68D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39C641-22F5-4912-B8AE-3C3A21C38965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1DA9D9-5B2F-415B-86DE-276219F68D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39C641-22F5-4912-B8AE-3C3A21C38965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1DA9D9-5B2F-415B-86DE-276219F68D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39C641-22F5-4912-B8AE-3C3A21C38965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1DA9D9-5B2F-415B-86DE-276219F68D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B39C641-22F5-4912-B8AE-3C3A21C38965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1DA9D9-5B2F-415B-86DE-276219F68D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B39C641-22F5-4912-B8AE-3C3A21C38965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F1DA9D9-5B2F-415B-86DE-276219F68D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B39C641-22F5-4912-B8AE-3C3A21C38965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F1DA9D9-5B2F-415B-86DE-276219F68D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>
                <a:solidFill>
                  <a:schemeClr val="accent2">
                    <a:lumMod val="50000"/>
                  </a:schemeClr>
                </a:solidFill>
              </a:rPr>
              <a:t>Báo</a:t>
            </a: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accent2">
                    <a:lumMod val="50000"/>
                  </a:schemeClr>
                </a:solidFill>
              </a:rPr>
              <a:t>cáo</a:t>
            </a: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accent2">
                    <a:lumMod val="50000"/>
                  </a:schemeClr>
                </a:solidFill>
              </a:rPr>
              <a:t>đồ</a:t>
            </a: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accent2">
                    <a:lumMod val="50000"/>
                  </a:schemeClr>
                </a:solidFill>
              </a:rPr>
              <a:t>án</a:t>
            </a: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accent2">
                    <a:lumMod val="50000"/>
                  </a:schemeClr>
                </a:solidFill>
              </a:rPr>
              <a:t>nhập</a:t>
            </a: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accent2">
                    <a:lumMod val="50000"/>
                  </a:schemeClr>
                </a:solidFill>
              </a:rPr>
              <a:t>môn</a:t>
            </a: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 CNTT</a:t>
            </a:r>
            <a:endParaRPr lang="en-US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371600"/>
            <a:ext cx="6400800" cy="3048000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THÀNH </a:t>
            </a:r>
            <a:r>
              <a:rPr lang="en-US" dirty="0" smtClean="0">
                <a:solidFill>
                  <a:srgbClr val="FF0000"/>
                </a:solidFill>
              </a:rPr>
              <a:t>VIÊN:</a:t>
            </a:r>
          </a:p>
          <a:p>
            <a:pPr lvl="0"/>
            <a:r>
              <a:rPr lang="en-US" dirty="0" smtClean="0"/>
              <a:t>Lê </a:t>
            </a:r>
            <a:r>
              <a:rPr lang="en-US" dirty="0" smtClean="0"/>
              <a:t>Công Minh</a:t>
            </a:r>
          </a:p>
          <a:p>
            <a:pPr lvl="0"/>
            <a:r>
              <a:rPr lang="en-US" dirty="0" smtClean="0"/>
              <a:t>Nguyễn Đức Trường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40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838200"/>
            <a:ext cx="7408333" cy="1219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buổi</a:t>
            </a:r>
            <a:r>
              <a:rPr lang="en-US" dirty="0" smtClean="0"/>
              <a:t> </a:t>
            </a:r>
            <a:r>
              <a:rPr lang="en-US" dirty="0" err="1" smtClean="0"/>
              <a:t>họp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3 </a:t>
            </a:r>
            <a:r>
              <a:rPr lang="en-US" dirty="0" err="1" smtClean="0"/>
              <a:t>buổi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buổi</a:t>
            </a:r>
            <a:r>
              <a:rPr lang="en-US" dirty="0" smtClean="0"/>
              <a:t> </a:t>
            </a:r>
            <a:r>
              <a:rPr lang="en-US" dirty="0" err="1" smtClean="0"/>
              <a:t>họp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</a:p>
          <a:p>
            <a:r>
              <a:rPr lang="en-US" dirty="0" smtClean="0"/>
              <a:t>- Điạ </a:t>
            </a:r>
            <a:r>
              <a:rPr lang="en-US" dirty="0" smtClean="0"/>
              <a:t>điểm : Thư viện trường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5760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I. </a:t>
            </a:r>
            <a:r>
              <a:rPr lang="en-US" dirty="0" err="1" smtClean="0">
                <a:solidFill>
                  <a:srgbClr val="7030A0"/>
                </a:solidFill>
              </a:rPr>
              <a:t>Kế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hoạch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làm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việc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889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47800"/>
            <a:ext cx="7408333" cy="3450696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1.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Lên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ý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tưởng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2.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Nguyên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tắc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3.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Yêu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cầu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đồ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án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4.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Quá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trình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làm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đồ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án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5. Mục tiêu đồ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án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05256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II. </a:t>
            </a:r>
            <a:r>
              <a:rPr lang="en-US" dirty="0" err="1" smtClean="0">
                <a:solidFill>
                  <a:srgbClr val="7030A0"/>
                </a:solidFill>
              </a:rPr>
              <a:t>Nội</a:t>
            </a:r>
            <a:r>
              <a:rPr lang="en-US" dirty="0" smtClean="0">
                <a:solidFill>
                  <a:srgbClr val="7030A0"/>
                </a:solidFill>
              </a:rPr>
              <a:t> dung </a:t>
            </a:r>
            <a:r>
              <a:rPr lang="en-US" dirty="0" err="1" smtClean="0">
                <a:solidFill>
                  <a:srgbClr val="7030A0"/>
                </a:solidFill>
              </a:rPr>
              <a:t>kế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hoạch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055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1371600"/>
            <a:ext cx="7408333" cy="3450696"/>
          </a:xfrm>
        </p:spPr>
        <p:txBody>
          <a:bodyPr/>
          <a:lstStyle/>
          <a:p>
            <a:pPr lvl="0"/>
            <a:r>
              <a:rPr lang="en-US" dirty="0" smtClean="0"/>
              <a:t>1. </a:t>
            </a:r>
            <a:r>
              <a:rPr lang="en-US" dirty="0" smtClean="0"/>
              <a:t>Lê Công </a:t>
            </a:r>
            <a:r>
              <a:rPr lang="en-US" dirty="0" smtClean="0"/>
              <a:t>Minh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“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Thu thập thông tin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”</a:t>
            </a:r>
          </a:p>
          <a:p>
            <a:pPr lvl="0"/>
            <a:r>
              <a:rPr lang="en-US" dirty="0" smtClean="0"/>
              <a:t>2. </a:t>
            </a:r>
            <a:r>
              <a:rPr lang="en-US" dirty="0" smtClean="0"/>
              <a:t>Nguyễn Đức </a:t>
            </a:r>
            <a:r>
              <a:rPr lang="en-US" dirty="0" smtClean="0"/>
              <a:t>Trường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“Thư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ký và soạn thảo văn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bản”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762000"/>
          </a:xfrm>
        </p:spPr>
        <p:txBody>
          <a:bodyPr/>
          <a:lstStyle/>
          <a:p>
            <a:r>
              <a:rPr lang="en-US" dirty="0" err="1" smtClean="0">
                <a:solidFill>
                  <a:srgbClr val="7030A0"/>
                </a:solidFill>
              </a:rPr>
              <a:t>III.Chi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tiết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nhiệm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vụ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797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600200"/>
            <a:ext cx="7408333" cy="3450696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hay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(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, </a:t>
            </a:r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en-US" dirty="0" smtClean="0"/>
              <a:t>Yêu cầu các thành viên có tinh thần trách nhiệm </a:t>
            </a:r>
            <a:r>
              <a:rPr lang="en-US" dirty="0" smtClean="0"/>
              <a:t>cao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dirty="0" smtClean="0"/>
              <a:t>Nhóm có 2 người nên việc làm nhóm gặp 1 chút khó khăn.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III. </a:t>
            </a:r>
            <a:r>
              <a:rPr lang="en-US" dirty="0" err="1" smtClean="0">
                <a:solidFill>
                  <a:srgbClr val="7030A0"/>
                </a:solidFill>
              </a:rPr>
              <a:t>Đánh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giá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công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việc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027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524000"/>
            <a:ext cx="7408333" cy="345069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 </a:t>
            </a:r>
            <a:r>
              <a:rPr lang="en-US" dirty="0" err="1" smtClean="0">
                <a:solidFill>
                  <a:srgbClr val="FF0000"/>
                </a:solidFill>
              </a:rPr>
              <a:t>Thuận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lợi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ác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bạn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làm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đồ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án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thì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sẽ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được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làm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việc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theo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nhóm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Học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được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ý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nghĩa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đồ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án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đồng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thời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nâng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cao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được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tinh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thần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trách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nhiệm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thành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viên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trong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nhóm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2. </a:t>
            </a:r>
            <a:r>
              <a:rPr lang="en-US" dirty="0" err="1" smtClean="0">
                <a:solidFill>
                  <a:srgbClr val="FF0000"/>
                </a:solidFill>
              </a:rPr>
              <a:t>Khó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khăn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Địa điểm và thời gian sẽ khác nhau 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- Thành viên thiếu tinh thần trách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nhiệm</a:t>
            </a:r>
          </a:p>
          <a:p>
            <a:r>
              <a:rPr lang="en-US" dirty="0" smtClean="0"/>
              <a:t>Nhóm có 2 người nên việc làm nhóm gặp 1 chút khó khăn.</a:t>
            </a: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5760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IV. </a:t>
            </a:r>
            <a:r>
              <a:rPr lang="en-US" dirty="0" err="1" smtClean="0">
                <a:solidFill>
                  <a:srgbClr val="7030A0"/>
                </a:solidFill>
              </a:rPr>
              <a:t>Quá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trình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làm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đồ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án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626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endParaRPr lang="en-US" dirty="0" smtClean="0"/>
          </a:p>
          <a:p>
            <a:r>
              <a:rPr lang="en-US" dirty="0" smtClean="0"/>
              <a:t>- Sẽ chọn địa điểm và thời gian phù hợp với tất cả thành viên trong </a:t>
            </a:r>
            <a:r>
              <a:rPr lang="en-US" dirty="0" smtClean="0"/>
              <a:t>nhóm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V. </a:t>
            </a:r>
            <a:r>
              <a:rPr lang="en-US" dirty="0" err="1" smtClean="0">
                <a:solidFill>
                  <a:srgbClr val="7030A0"/>
                </a:solidFill>
              </a:rPr>
              <a:t>Hướng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khắc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phục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963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43000"/>
            <a:ext cx="7408333" cy="3450696"/>
          </a:xfrm>
        </p:spPr>
        <p:txBody>
          <a:bodyPr/>
          <a:lstStyle/>
          <a:p>
            <a:r>
              <a:rPr lang="en-US" dirty="0" smtClean="0"/>
              <a:t>- Nhìn chung các bạn đều có tinh thần và thái độ làm việc</a:t>
            </a:r>
            <a:r>
              <a:rPr lang="en-US" dirty="0"/>
              <a:t> </a:t>
            </a:r>
            <a:r>
              <a:rPr lang="en-US" dirty="0" smtClean="0"/>
              <a:t>nhóm tương đối tốt tuy trong quá trình các bạn việc có gặp những khó khăn nhất định nhưng quan trọng các bạn đều</a:t>
            </a:r>
            <a:r>
              <a:rPr lang="en-US" dirty="0"/>
              <a:t> </a:t>
            </a:r>
            <a:r>
              <a:rPr lang="en-US" dirty="0" smtClean="0"/>
              <a:t>đoàn kết và giải quyết tình huống một cách hiệu </a:t>
            </a:r>
            <a:r>
              <a:rPr lang="en-US" dirty="0" smtClean="0"/>
              <a:t>quả</a:t>
            </a:r>
            <a:r>
              <a:rPr lang="en-US" dirty="0"/>
              <a:t> </a:t>
            </a:r>
            <a:r>
              <a:rPr lang="en-US" dirty="0" smtClean="0"/>
              <a:t>và xử lý công việc rõ ràng.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7284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VII. </a:t>
            </a:r>
            <a:r>
              <a:rPr lang="en-US" dirty="0" err="1" smtClean="0">
                <a:solidFill>
                  <a:srgbClr val="7030A0"/>
                </a:solidFill>
              </a:rPr>
              <a:t>Kết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Luận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302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04800" y="1600200"/>
            <a:ext cx="978157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Cảm ơn cô và các bạn đã chú ý lắng </a:t>
            </a:r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nghe 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171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101</TotalTime>
  <Words>364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Báo cáo đồ án nhập môn CNTT</vt:lpstr>
      <vt:lpstr>I. Kế hoạch làm việc </vt:lpstr>
      <vt:lpstr>II. Nội dung kế hoạch</vt:lpstr>
      <vt:lpstr>III.Chi tiết nhiệm vụ </vt:lpstr>
      <vt:lpstr>III. Đánh giá công việc </vt:lpstr>
      <vt:lpstr>IV. Quá trình làm đồ án </vt:lpstr>
      <vt:lpstr>V. Hướng khắc phục </vt:lpstr>
      <vt:lpstr>VII. Kết Luận 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nhập môn CNTT</dc:title>
  <dc:creator>Windows User</dc:creator>
  <cp:lastModifiedBy>khanhvd</cp:lastModifiedBy>
  <cp:revision>11</cp:revision>
  <dcterms:created xsi:type="dcterms:W3CDTF">2017-12-02T11:17:35Z</dcterms:created>
  <dcterms:modified xsi:type="dcterms:W3CDTF">2017-12-05T07:05:56Z</dcterms:modified>
</cp:coreProperties>
</file>