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4037E4C-495F-4ADC-AED9-362BB6525BE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DD4"/>
    <a:srgbClr val="C8EAD5"/>
    <a:srgbClr val="1DBF07"/>
    <a:srgbClr val="15ADB1"/>
    <a:srgbClr val="892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FD2A4-41C3-437D-A77A-05E74BDE9215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CFCDB10E-CECC-487D-88EF-F60616F62FE0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PE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Ministerio de educación </a:t>
          </a:r>
        </a:p>
      </dgm:t>
    </dgm:pt>
    <dgm:pt modelId="{6DCD775B-10BD-4D9E-9219-50FAD6CBC916}" type="parTrans" cxnId="{9F045BF0-CB22-44A3-B038-15A171C5A074}">
      <dgm:prSet/>
      <dgm:spPr/>
      <dgm:t>
        <a:bodyPr/>
        <a:lstStyle/>
        <a:p>
          <a:endParaRPr lang="es-PE"/>
        </a:p>
      </dgm:t>
    </dgm:pt>
    <dgm:pt modelId="{4BAFC4EA-1E96-4FBD-B174-D6EADFC865A6}" type="sibTrans" cxnId="{9F045BF0-CB22-44A3-B038-15A171C5A074}">
      <dgm:prSet/>
      <dgm:spPr/>
      <dgm:t>
        <a:bodyPr/>
        <a:lstStyle/>
        <a:p>
          <a:endParaRPr lang="es-PE"/>
        </a:p>
      </dgm:t>
    </dgm:pt>
    <dgm:pt modelId="{975CACFF-03F8-4F79-9DC1-23F485CD2DB1}">
      <dgm:prSet phldrT="[Texto]"/>
      <dgm:spPr>
        <a:solidFill>
          <a:srgbClr val="92D050"/>
        </a:solidFill>
      </dgm:spPr>
      <dgm:t>
        <a:bodyPr/>
        <a:lstStyle/>
        <a:p>
          <a:r>
            <a:rPr lang="es-PE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Dirección regional de educación 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9042EB8-743F-4574-9FF8-D0ACBE363DC9}" type="parTrans" cxnId="{12FFDE4E-3BE7-4A06-88CE-ED607E54B279}">
      <dgm:prSet/>
      <dgm:spPr/>
      <dgm:t>
        <a:bodyPr/>
        <a:lstStyle/>
        <a:p>
          <a:endParaRPr lang="es-PE"/>
        </a:p>
      </dgm:t>
    </dgm:pt>
    <dgm:pt modelId="{FE1AAD87-D9F2-4512-B472-D3C4640D8100}" type="sibTrans" cxnId="{12FFDE4E-3BE7-4A06-88CE-ED607E54B279}">
      <dgm:prSet/>
      <dgm:spPr/>
      <dgm:t>
        <a:bodyPr/>
        <a:lstStyle/>
        <a:p>
          <a:endParaRPr lang="es-PE"/>
        </a:p>
      </dgm:t>
    </dgm:pt>
    <dgm:pt modelId="{C1D573D6-7BB1-4FCA-B973-71D9AC4DB317}">
      <dgm:prSet phldrT="[Texto]"/>
      <dgm:spPr>
        <a:solidFill>
          <a:srgbClr val="FFFF00"/>
        </a:solidFill>
      </dgm:spPr>
      <dgm:t>
        <a:bodyPr/>
        <a:lstStyle/>
        <a:p>
          <a:r>
            <a:rPr lang="es-PE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UGEL</a:t>
          </a:r>
        </a:p>
      </dgm:t>
    </dgm:pt>
    <dgm:pt modelId="{9BF521AE-08FE-4582-A0FE-8CD06DEE5430}" type="parTrans" cxnId="{F80B0194-BACF-4402-80D0-8482C8E656BA}">
      <dgm:prSet/>
      <dgm:spPr/>
      <dgm:t>
        <a:bodyPr/>
        <a:lstStyle/>
        <a:p>
          <a:endParaRPr lang="es-PE"/>
        </a:p>
      </dgm:t>
    </dgm:pt>
    <dgm:pt modelId="{53219437-8855-416B-82D1-682D9223AB27}" type="sibTrans" cxnId="{F80B0194-BACF-4402-80D0-8482C8E656BA}">
      <dgm:prSet/>
      <dgm:spPr/>
      <dgm:t>
        <a:bodyPr/>
        <a:lstStyle/>
        <a:p>
          <a:endParaRPr lang="es-PE"/>
        </a:p>
      </dgm:t>
    </dgm:pt>
    <dgm:pt modelId="{EE07DC38-F3A8-41DB-BB20-277E6A0C63EC}">
      <dgm:prSet/>
      <dgm:spPr>
        <a:solidFill>
          <a:srgbClr val="F31DD4"/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PE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Institución educativa</a:t>
          </a:r>
        </a:p>
        <a:p>
          <a:pPr marL="0" lvl="0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977E0525-5C30-4D31-9F12-1DBA06A6521F}" type="parTrans" cxnId="{619DDCBA-4692-4A0C-921E-ED5A8CEA3CA1}">
      <dgm:prSet/>
      <dgm:spPr/>
      <dgm:t>
        <a:bodyPr/>
        <a:lstStyle/>
        <a:p>
          <a:endParaRPr lang="es-PE"/>
        </a:p>
      </dgm:t>
    </dgm:pt>
    <dgm:pt modelId="{B0609D0C-CFCF-44BC-A430-E7E7D70030B1}" type="sibTrans" cxnId="{619DDCBA-4692-4A0C-921E-ED5A8CEA3CA1}">
      <dgm:prSet/>
      <dgm:spPr/>
      <dgm:t>
        <a:bodyPr/>
        <a:lstStyle/>
        <a:p>
          <a:endParaRPr lang="es-PE"/>
        </a:p>
      </dgm:t>
    </dgm:pt>
    <dgm:pt modelId="{E1B0C28A-9622-4F2B-8960-FEF95E6F1A9E}" type="pres">
      <dgm:prSet presAssocID="{298FD2A4-41C3-437D-A77A-05E74BDE9215}" presName="linear" presStyleCnt="0">
        <dgm:presLayoutVars>
          <dgm:dir/>
          <dgm:animLvl val="lvl"/>
          <dgm:resizeHandles val="exact"/>
        </dgm:presLayoutVars>
      </dgm:prSet>
      <dgm:spPr/>
    </dgm:pt>
    <dgm:pt modelId="{F0E3A23F-5836-4BC6-91A2-C172C3B2475A}" type="pres">
      <dgm:prSet presAssocID="{CFCDB10E-CECC-487D-88EF-F60616F62FE0}" presName="parentLin" presStyleCnt="0"/>
      <dgm:spPr/>
    </dgm:pt>
    <dgm:pt modelId="{6E56DAD8-34E3-49C6-8194-8C64E8A3D6CB}" type="pres">
      <dgm:prSet presAssocID="{CFCDB10E-CECC-487D-88EF-F60616F62FE0}" presName="parentLeftMargin" presStyleLbl="node1" presStyleIdx="0" presStyleCnt="4"/>
      <dgm:spPr/>
    </dgm:pt>
    <dgm:pt modelId="{B6559775-CA3D-4BF2-95D6-8C095259A687}" type="pres">
      <dgm:prSet presAssocID="{CFCDB10E-CECC-487D-88EF-F60616F62F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B047B7-7016-43C0-964E-95C0310E9BC0}" type="pres">
      <dgm:prSet presAssocID="{CFCDB10E-CECC-487D-88EF-F60616F62FE0}" presName="negativeSpace" presStyleCnt="0"/>
      <dgm:spPr/>
    </dgm:pt>
    <dgm:pt modelId="{2F998624-34EC-4F92-A293-31C75FC62DE9}" type="pres">
      <dgm:prSet presAssocID="{CFCDB10E-CECC-487D-88EF-F60616F62FE0}" presName="childText" presStyleLbl="conFgAcc1" presStyleIdx="0" presStyleCnt="4">
        <dgm:presLayoutVars>
          <dgm:bulletEnabled val="1"/>
        </dgm:presLayoutVars>
      </dgm:prSet>
      <dgm:spPr/>
    </dgm:pt>
    <dgm:pt modelId="{5015BEE3-7680-41F8-AD93-DD0C9DCCC2FD}" type="pres">
      <dgm:prSet presAssocID="{4BAFC4EA-1E96-4FBD-B174-D6EADFC865A6}" presName="spaceBetweenRectangles" presStyleCnt="0"/>
      <dgm:spPr/>
    </dgm:pt>
    <dgm:pt modelId="{FDDE0421-7BE6-4379-9947-AD3E83A6E951}" type="pres">
      <dgm:prSet presAssocID="{975CACFF-03F8-4F79-9DC1-23F485CD2DB1}" presName="parentLin" presStyleCnt="0"/>
      <dgm:spPr/>
    </dgm:pt>
    <dgm:pt modelId="{3E3ADFFD-4DC2-4FD8-A718-4A04EFF87968}" type="pres">
      <dgm:prSet presAssocID="{975CACFF-03F8-4F79-9DC1-23F485CD2DB1}" presName="parentLeftMargin" presStyleLbl="node1" presStyleIdx="0" presStyleCnt="4"/>
      <dgm:spPr/>
    </dgm:pt>
    <dgm:pt modelId="{B1888F24-FEC1-4A91-8B89-4BE5BA997BE8}" type="pres">
      <dgm:prSet presAssocID="{975CACFF-03F8-4F79-9DC1-23F485CD2D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B6936C-49B2-4402-B84C-C1B1875C72A3}" type="pres">
      <dgm:prSet presAssocID="{975CACFF-03F8-4F79-9DC1-23F485CD2DB1}" presName="negativeSpace" presStyleCnt="0"/>
      <dgm:spPr/>
    </dgm:pt>
    <dgm:pt modelId="{839AA82B-1582-48D8-87F0-97F020CDB442}" type="pres">
      <dgm:prSet presAssocID="{975CACFF-03F8-4F79-9DC1-23F485CD2DB1}" presName="childText" presStyleLbl="conFgAcc1" presStyleIdx="1" presStyleCnt="4">
        <dgm:presLayoutVars>
          <dgm:bulletEnabled val="1"/>
        </dgm:presLayoutVars>
      </dgm:prSet>
      <dgm:spPr/>
    </dgm:pt>
    <dgm:pt modelId="{4DCFB703-36B1-4427-8464-C07E1867EDBE}" type="pres">
      <dgm:prSet presAssocID="{FE1AAD87-D9F2-4512-B472-D3C4640D8100}" presName="spaceBetweenRectangles" presStyleCnt="0"/>
      <dgm:spPr/>
    </dgm:pt>
    <dgm:pt modelId="{505F4760-AE2A-4A0D-9B8F-14EED3D7871A}" type="pres">
      <dgm:prSet presAssocID="{C1D573D6-7BB1-4FCA-B973-71D9AC4DB317}" presName="parentLin" presStyleCnt="0"/>
      <dgm:spPr/>
    </dgm:pt>
    <dgm:pt modelId="{04E826C3-470B-402B-9DD8-64A56B8F88C1}" type="pres">
      <dgm:prSet presAssocID="{C1D573D6-7BB1-4FCA-B973-71D9AC4DB317}" presName="parentLeftMargin" presStyleLbl="node1" presStyleIdx="1" presStyleCnt="4"/>
      <dgm:spPr/>
    </dgm:pt>
    <dgm:pt modelId="{D7DFC4E5-E467-480A-A8A5-7CAB3966FA26}" type="pres">
      <dgm:prSet presAssocID="{C1D573D6-7BB1-4FCA-B973-71D9AC4DB3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BDF336-43E5-4E36-92E1-C8EDB305C8BD}" type="pres">
      <dgm:prSet presAssocID="{C1D573D6-7BB1-4FCA-B973-71D9AC4DB317}" presName="negativeSpace" presStyleCnt="0"/>
      <dgm:spPr/>
    </dgm:pt>
    <dgm:pt modelId="{76882D6F-C4D2-421F-9502-1DBC534E2225}" type="pres">
      <dgm:prSet presAssocID="{C1D573D6-7BB1-4FCA-B973-71D9AC4DB317}" presName="childText" presStyleLbl="conFgAcc1" presStyleIdx="2" presStyleCnt="4">
        <dgm:presLayoutVars>
          <dgm:bulletEnabled val="1"/>
        </dgm:presLayoutVars>
      </dgm:prSet>
      <dgm:spPr/>
    </dgm:pt>
    <dgm:pt modelId="{C7712D05-1ABE-4440-AA09-0EFE8DEC39FD}" type="pres">
      <dgm:prSet presAssocID="{53219437-8855-416B-82D1-682D9223AB27}" presName="spaceBetweenRectangles" presStyleCnt="0"/>
      <dgm:spPr/>
    </dgm:pt>
    <dgm:pt modelId="{5BF13233-A092-496E-B1B2-74FE8528252B}" type="pres">
      <dgm:prSet presAssocID="{EE07DC38-F3A8-41DB-BB20-277E6A0C63EC}" presName="parentLin" presStyleCnt="0"/>
      <dgm:spPr/>
    </dgm:pt>
    <dgm:pt modelId="{049A58A3-2126-47F8-B000-B113DA0E2C11}" type="pres">
      <dgm:prSet presAssocID="{EE07DC38-F3A8-41DB-BB20-277E6A0C63EC}" presName="parentLeftMargin" presStyleLbl="node1" presStyleIdx="2" presStyleCnt="4"/>
      <dgm:spPr/>
    </dgm:pt>
    <dgm:pt modelId="{8D5E78E0-24E9-444F-8D0B-ECB21F574F33}" type="pres">
      <dgm:prSet presAssocID="{EE07DC38-F3A8-41DB-BB20-277E6A0C63E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489E2E-E900-4A9D-897C-112C0FF9904B}" type="pres">
      <dgm:prSet presAssocID="{EE07DC38-F3A8-41DB-BB20-277E6A0C63EC}" presName="negativeSpace" presStyleCnt="0"/>
      <dgm:spPr/>
    </dgm:pt>
    <dgm:pt modelId="{7E09035C-69D5-47F1-81A8-4436B3D40B35}" type="pres">
      <dgm:prSet presAssocID="{EE07DC38-F3A8-41DB-BB20-277E6A0C63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555308-7D39-4FE9-9DE3-EF4C5E01E066}" type="presOf" srcId="{CFCDB10E-CECC-487D-88EF-F60616F62FE0}" destId="{6E56DAD8-34E3-49C6-8194-8C64E8A3D6CB}" srcOrd="0" destOrd="0" presId="urn:microsoft.com/office/officeart/2005/8/layout/list1"/>
    <dgm:cxn modelId="{65394748-0FF0-484A-BD87-4B040303F685}" type="presOf" srcId="{975CACFF-03F8-4F79-9DC1-23F485CD2DB1}" destId="{B1888F24-FEC1-4A91-8B89-4BE5BA997BE8}" srcOrd="1" destOrd="0" presId="urn:microsoft.com/office/officeart/2005/8/layout/list1"/>
    <dgm:cxn modelId="{12FFDE4E-3BE7-4A06-88CE-ED607E54B279}" srcId="{298FD2A4-41C3-437D-A77A-05E74BDE9215}" destId="{975CACFF-03F8-4F79-9DC1-23F485CD2DB1}" srcOrd="1" destOrd="0" parTransId="{49042EB8-743F-4574-9FF8-D0ACBE363DC9}" sibTransId="{FE1AAD87-D9F2-4512-B472-D3C4640D8100}"/>
    <dgm:cxn modelId="{AF325F57-A963-4EFD-BBCB-25B2CCC8028E}" type="presOf" srcId="{C1D573D6-7BB1-4FCA-B973-71D9AC4DB317}" destId="{D7DFC4E5-E467-480A-A8A5-7CAB3966FA26}" srcOrd="1" destOrd="0" presId="urn:microsoft.com/office/officeart/2005/8/layout/list1"/>
    <dgm:cxn modelId="{F80B0194-BACF-4402-80D0-8482C8E656BA}" srcId="{298FD2A4-41C3-437D-A77A-05E74BDE9215}" destId="{C1D573D6-7BB1-4FCA-B973-71D9AC4DB317}" srcOrd="2" destOrd="0" parTransId="{9BF521AE-08FE-4582-A0FE-8CD06DEE5430}" sibTransId="{53219437-8855-416B-82D1-682D9223AB27}"/>
    <dgm:cxn modelId="{A4AC459A-F000-49BB-B3D7-E27C07101419}" type="presOf" srcId="{EE07DC38-F3A8-41DB-BB20-277E6A0C63EC}" destId="{8D5E78E0-24E9-444F-8D0B-ECB21F574F33}" srcOrd="1" destOrd="0" presId="urn:microsoft.com/office/officeart/2005/8/layout/list1"/>
    <dgm:cxn modelId="{2936D59F-AB81-4795-BA0D-3A65E4AF3D54}" type="presOf" srcId="{EE07DC38-F3A8-41DB-BB20-277E6A0C63EC}" destId="{049A58A3-2126-47F8-B000-B113DA0E2C11}" srcOrd="0" destOrd="0" presId="urn:microsoft.com/office/officeart/2005/8/layout/list1"/>
    <dgm:cxn modelId="{25AF80AE-2175-4848-ADF1-AED682FBA098}" type="presOf" srcId="{298FD2A4-41C3-437D-A77A-05E74BDE9215}" destId="{E1B0C28A-9622-4F2B-8960-FEF95E6F1A9E}" srcOrd="0" destOrd="0" presId="urn:microsoft.com/office/officeart/2005/8/layout/list1"/>
    <dgm:cxn modelId="{500AB4B5-29F7-4AE2-A7EF-CC43E8221855}" type="presOf" srcId="{975CACFF-03F8-4F79-9DC1-23F485CD2DB1}" destId="{3E3ADFFD-4DC2-4FD8-A718-4A04EFF87968}" srcOrd="0" destOrd="0" presId="urn:microsoft.com/office/officeart/2005/8/layout/list1"/>
    <dgm:cxn modelId="{619DDCBA-4692-4A0C-921E-ED5A8CEA3CA1}" srcId="{298FD2A4-41C3-437D-A77A-05E74BDE9215}" destId="{EE07DC38-F3A8-41DB-BB20-277E6A0C63EC}" srcOrd="3" destOrd="0" parTransId="{977E0525-5C30-4D31-9F12-1DBA06A6521F}" sibTransId="{B0609D0C-CFCF-44BC-A430-E7E7D70030B1}"/>
    <dgm:cxn modelId="{5E28DBDB-AE00-4691-A0D6-33F4C5B98F30}" type="presOf" srcId="{C1D573D6-7BB1-4FCA-B973-71D9AC4DB317}" destId="{04E826C3-470B-402B-9DD8-64A56B8F88C1}" srcOrd="0" destOrd="0" presId="urn:microsoft.com/office/officeart/2005/8/layout/list1"/>
    <dgm:cxn modelId="{9F045BF0-CB22-44A3-B038-15A171C5A074}" srcId="{298FD2A4-41C3-437D-A77A-05E74BDE9215}" destId="{CFCDB10E-CECC-487D-88EF-F60616F62FE0}" srcOrd="0" destOrd="0" parTransId="{6DCD775B-10BD-4D9E-9219-50FAD6CBC916}" sibTransId="{4BAFC4EA-1E96-4FBD-B174-D6EADFC865A6}"/>
    <dgm:cxn modelId="{FB03B5FE-6302-4B71-99AE-F46C32BC8900}" type="presOf" srcId="{CFCDB10E-CECC-487D-88EF-F60616F62FE0}" destId="{B6559775-CA3D-4BF2-95D6-8C095259A687}" srcOrd="1" destOrd="0" presId="urn:microsoft.com/office/officeart/2005/8/layout/list1"/>
    <dgm:cxn modelId="{34D7565A-D935-44CB-8FF0-F85168A55661}" type="presParOf" srcId="{E1B0C28A-9622-4F2B-8960-FEF95E6F1A9E}" destId="{F0E3A23F-5836-4BC6-91A2-C172C3B2475A}" srcOrd="0" destOrd="0" presId="urn:microsoft.com/office/officeart/2005/8/layout/list1"/>
    <dgm:cxn modelId="{3BF46779-32DD-49B8-81E6-2B795758C10D}" type="presParOf" srcId="{F0E3A23F-5836-4BC6-91A2-C172C3B2475A}" destId="{6E56DAD8-34E3-49C6-8194-8C64E8A3D6CB}" srcOrd="0" destOrd="0" presId="urn:microsoft.com/office/officeart/2005/8/layout/list1"/>
    <dgm:cxn modelId="{D7FB4023-9FE1-437C-BE28-DE2027B05B07}" type="presParOf" srcId="{F0E3A23F-5836-4BC6-91A2-C172C3B2475A}" destId="{B6559775-CA3D-4BF2-95D6-8C095259A687}" srcOrd="1" destOrd="0" presId="urn:microsoft.com/office/officeart/2005/8/layout/list1"/>
    <dgm:cxn modelId="{C236ADDC-97A1-4190-A588-EB981D1A11DD}" type="presParOf" srcId="{E1B0C28A-9622-4F2B-8960-FEF95E6F1A9E}" destId="{A1B047B7-7016-43C0-964E-95C0310E9BC0}" srcOrd="1" destOrd="0" presId="urn:microsoft.com/office/officeart/2005/8/layout/list1"/>
    <dgm:cxn modelId="{63A286F4-E1FD-4321-978C-89143C5F9B28}" type="presParOf" srcId="{E1B0C28A-9622-4F2B-8960-FEF95E6F1A9E}" destId="{2F998624-34EC-4F92-A293-31C75FC62DE9}" srcOrd="2" destOrd="0" presId="urn:microsoft.com/office/officeart/2005/8/layout/list1"/>
    <dgm:cxn modelId="{1AB4936D-AA22-498D-8812-4B265ECDA364}" type="presParOf" srcId="{E1B0C28A-9622-4F2B-8960-FEF95E6F1A9E}" destId="{5015BEE3-7680-41F8-AD93-DD0C9DCCC2FD}" srcOrd="3" destOrd="0" presId="urn:microsoft.com/office/officeart/2005/8/layout/list1"/>
    <dgm:cxn modelId="{F032E008-03D5-4E79-88FB-15A0D036924E}" type="presParOf" srcId="{E1B0C28A-9622-4F2B-8960-FEF95E6F1A9E}" destId="{FDDE0421-7BE6-4379-9947-AD3E83A6E951}" srcOrd="4" destOrd="0" presId="urn:microsoft.com/office/officeart/2005/8/layout/list1"/>
    <dgm:cxn modelId="{E3592CF7-0D0B-4802-AF43-F71B6F9F5332}" type="presParOf" srcId="{FDDE0421-7BE6-4379-9947-AD3E83A6E951}" destId="{3E3ADFFD-4DC2-4FD8-A718-4A04EFF87968}" srcOrd="0" destOrd="0" presId="urn:microsoft.com/office/officeart/2005/8/layout/list1"/>
    <dgm:cxn modelId="{9CB941E9-A8AB-4E78-98BE-A6A9F06F5E27}" type="presParOf" srcId="{FDDE0421-7BE6-4379-9947-AD3E83A6E951}" destId="{B1888F24-FEC1-4A91-8B89-4BE5BA997BE8}" srcOrd="1" destOrd="0" presId="urn:microsoft.com/office/officeart/2005/8/layout/list1"/>
    <dgm:cxn modelId="{14197D3A-970E-47C2-BB87-4BC0BF721D11}" type="presParOf" srcId="{E1B0C28A-9622-4F2B-8960-FEF95E6F1A9E}" destId="{8BB6936C-49B2-4402-B84C-C1B1875C72A3}" srcOrd="5" destOrd="0" presId="urn:microsoft.com/office/officeart/2005/8/layout/list1"/>
    <dgm:cxn modelId="{F4440583-0F73-448D-B879-AA76286E2DC9}" type="presParOf" srcId="{E1B0C28A-9622-4F2B-8960-FEF95E6F1A9E}" destId="{839AA82B-1582-48D8-87F0-97F020CDB442}" srcOrd="6" destOrd="0" presId="urn:microsoft.com/office/officeart/2005/8/layout/list1"/>
    <dgm:cxn modelId="{18B10F8B-81E1-46B4-A453-BEFE91AAFC5E}" type="presParOf" srcId="{E1B0C28A-9622-4F2B-8960-FEF95E6F1A9E}" destId="{4DCFB703-36B1-4427-8464-C07E1867EDBE}" srcOrd="7" destOrd="0" presId="urn:microsoft.com/office/officeart/2005/8/layout/list1"/>
    <dgm:cxn modelId="{234F3C8B-8ADA-4DA1-A9ED-62BFFCBC91DC}" type="presParOf" srcId="{E1B0C28A-9622-4F2B-8960-FEF95E6F1A9E}" destId="{505F4760-AE2A-4A0D-9B8F-14EED3D7871A}" srcOrd="8" destOrd="0" presId="urn:microsoft.com/office/officeart/2005/8/layout/list1"/>
    <dgm:cxn modelId="{0C4FBA4A-8444-44FC-B575-6916513564A2}" type="presParOf" srcId="{505F4760-AE2A-4A0D-9B8F-14EED3D7871A}" destId="{04E826C3-470B-402B-9DD8-64A56B8F88C1}" srcOrd="0" destOrd="0" presId="urn:microsoft.com/office/officeart/2005/8/layout/list1"/>
    <dgm:cxn modelId="{09DCAE15-B339-43DB-B037-712FD69ADFF6}" type="presParOf" srcId="{505F4760-AE2A-4A0D-9B8F-14EED3D7871A}" destId="{D7DFC4E5-E467-480A-A8A5-7CAB3966FA26}" srcOrd="1" destOrd="0" presId="urn:microsoft.com/office/officeart/2005/8/layout/list1"/>
    <dgm:cxn modelId="{727FB3AC-8D6A-4B98-9D9A-E0DD6F8D20B6}" type="presParOf" srcId="{E1B0C28A-9622-4F2B-8960-FEF95E6F1A9E}" destId="{27BDF336-43E5-4E36-92E1-C8EDB305C8BD}" srcOrd="9" destOrd="0" presId="urn:microsoft.com/office/officeart/2005/8/layout/list1"/>
    <dgm:cxn modelId="{44807BB8-8FED-4E9C-BC63-6DBF28EEC9AA}" type="presParOf" srcId="{E1B0C28A-9622-4F2B-8960-FEF95E6F1A9E}" destId="{76882D6F-C4D2-421F-9502-1DBC534E2225}" srcOrd="10" destOrd="0" presId="urn:microsoft.com/office/officeart/2005/8/layout/list1"/>
    <dgm:cxn modelId="{A04940D9-3DEE-400C-9B9A-C1895C1B8583}" type="presParOf" srcId="{E1B0C28A-9622-4F2B-8960-FEF95E6F1A9E}" destId="{C7712D05-1ABE-4440-AA09-0EFE8DEC39FD}" srcOrd="11" destOrd="0" presId="urn:microsoft.com/office/officeart/2005/8/layout/list1"/>
    <dgm:cxn modelId="{35FF11D7-2044-48FF-811E-E6E2D915134B}" type="presParOf" srcId="{E1B0C28A-9622-4F2B-8960-FEF95E6F1A9E}" destId="{5BF13233-A092-496E-B1B2-74FE8528252B}" srcOrd="12" destOrd="0" presId="urn:microsoft.com/office/officeart/2005/8/layout/list1"/>
    <dgm:cxn modelId="{F9E74660-271B-413D-9F1E-74E7C9E1020E}" type="presParOf" srcId="{5BF13233-A092-496E-B1B2-74FE8528252B}" destId="{049A58A3-2126-47F8-B000-B113DA0E2C11}" srcOrd="0" destOrd="0" presId="urn:microsoft.com/office/officeart/2005/8/layout/list1"/>
    <dgm:cxn modelId="{09735A25-87D1-4C90-BDC7-8ABFA729D29F}" type="presParOf" srcId="{5BF13233-A092-496E-B1B2-74FE8528252B}" destId="{8D5E78E0-24E9-444F-8D0B-ECB21F574F33}" srcOrd="1" destOrd="0" presId="urn:microsoft.com/office/officeart/2005/8/layout/list1"/>
    <dgm:cxn modelId="{7CA75CE2-E4E2-4CE3-8ED7-7B2B890C7576}" type="presParOf" srcId="{E1B0C28A-9622-4F2B-8960-FEF95E6F1A9E}" destId="{B2489E2E-E900-4A9D-897C-112C0FF9904B}" srcOrd="13" destOrd="0" presId="urn:microsoft.com/office/officeart/2005/8/layout/list1"/>
    <dgm:cxn modelId="{6F671EC5-0F11-46D7-ADD2-3A06AF36AEBA}" type="presParOf" srcId="{E1B0C28A-9622-4F2B-8960-FEF95E6F1A9E}" destId="{7E09035C-69D5-47F1-81A8-4436B3D40B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9D886-6A1D-43E3-92AD-2C8C46C24F2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F1CBB33-DE05-4836-B279-71818CB8A5DE}" type="pres">
      <dgm:prSet presAssocID="{A0D9D886-6A1D-43E3-92AD-2C8C46C24F29}" presName="Name0" presStyleCnt="0">
        <dgm:presLayoutVars>
          <dgm:dir/>
          <dgm:resizeHandles val="exact"/>
        </dgm:presLayoutVars>
      </dgm:prSet>
      <dgm:spPr/>
    </dgm:pt>
  </dgm:ptLst>
  <dgm:cxnLst>
    <dgm:cxn modelId="{1594298C-05A9-43A8-A5A6-D291C2DB6B88}" type="presOf" srcId="{A0D9D886-6A1D-43E3-92AD-2C8C46C24F29}" destId="{7F1CBB33-DE05-4836-B279-71818CB8A5DE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CA512A-D90A-48E3-A3F4-2E3A1750CFB2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F1A479D-F7F3-4FF1-8E53-8AE2540AB246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PE" b="1" cap="none" spc="0" dirty="0">
              <a:ln/>
              <a:solidFill>
                <a:schemeClr val="accent4"/>
              </a:solidFill>
              <a:effectLst/>
            </a:rPr>
            <a:t>Trabajo Remoto</a:t>
          </a:r>
        </a:p>
      </dgm:t>
    </dgm:pt>
    <dgm:pt modelId="{253FC0E6-B1F3-479F-8534-44509FF9EBCE}" type="parTrans" cxnId="{E93E56EC-E0F9-4C6C-8A2C-3CF6C02DF178}">
      <dgm:prSet/>
      <dgm:spPr/>
      <dgm:t>
        <a:bodyPr/>
        <a:lstStyle/>
        <a:p>
          <a:endParaRPr lang="es-PE"/>
        </a:p>
      </dgm:t>
    </dgm:pt>
    <dgm:pt modelId="{CABA7BA7-285C-4C10-86D6-C4AE6C641121}" type="sibTrans" cxnId="{E93E56EC-E0F9-4C6C-8A2C-3CF6C02DF178}">
      <dgm:prSet/>
      <dgm:spPr/>
      <dgm:t>
        <a:bodyPr/>
        <a:lstStyle/>
        <a:p>
          <a:endParaRPr lang="es-PE"/>
        </a:p>
      </dgm:t>
    </dgm:pt>
    <dgm:pt modelId="{1F558973-AD13-4F4D-8032-CCC590D32453}">
      <dgm:prSet phldrT="[Texto]"/>
      <dgm:spPr/>
      <dgm:t>
        <a:bodyPr/>
        <a:lstStyle/>
        <a:p>
          <a:r>
            <a:rPr lang="es-PE" dirty="0">
              <a:latin typeface="Arial" panose="020B0604020202020204" pitchFamily="34" charset="0"/>
              <a:cs typeface="Arial" panose="020B0604020202020204" pitchFamily="34" charset="0"/>
            </a:rPr>
            <a:t>Prestación de servicio subordinado o flexible con la presencia física del profesor en su domicilio utilizando cualquier medio o mecanismo de comunicación que posibilite realizar las labores</a:t>
          </a:r>
        </a:p>
      </dgm:t>
    </dgm:pt>
    <dgm:pt modelId="{B4B89FB9-911C-4754-85F2-8B8A66D40CBC}" type="parTrans" cxnId="{B2ABEBEB-4421-437D-B9B8-73E0056A0F63}">
      <dgm:prSet/>
      <dgm:spPr/>
      <dgm:t>
        <a:bodyPr/>
        <a:lstStyle/>
        <a:p>
          <a:endParaRPr lang="es-PE"/>
        </a:p>
      </dgm:t>
    </dgm:pt>
    <dgm:pt modelId="{93C05818-7845-4145-959B-FF2280B9B9D1}" type="sibTrans" cxnId="{B2ABEBEB-4421-437D-B9B8-73E0056A0F63}">
      <dgm:prSet/>
      <dgm:spPr/>
      <dgm:t>
        <a:bodyPr/>
        <a:lstStyle/>
        <a:p>
          <a:endParaRPr lang="es-PE"/>
        </a:p>
      </dgm:t>
    </dgm:pt>
    <dgm:pt modelId="{842E7ABE-2C8E-4127-8CD2-02057D49C02C}" type="pres">
      <dgm:prSet presAssocID="{ADCA512A-D90A-48E3-A3F4-2E3A1750CFB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B6E0A64-0374-4D4C-A028-07CDECF276A8}" type="pres">
      <dgm:prSet presAssocID="{3F1A479D-F7F3-4FF1-8E53-8AE2540AB246}" presName="composite" presStyleCnt="0"/>
      <dgm:spPr/>
    </dgm:pt>
    <dgm:pt modelId="{7135A196-118A-4AE5-A942-5B62B3EE7AE8}" type="pres">
      <dgm:prSet presAssocID="{3F1A479D-F7F3-4FF1-8E53-8AE2540AB246}" presName="BackAccent" presStyleLbl="bgShp" presStyleIdx="0" presStyleCnt="1"/>
      <dgm:spPr/>
    </dgm:pt>
    <dgm:pt modelId="{020451F9-EB4B-4EFC-934D-0482761D7FEC}" type="pres">
      <dgm:prSet presAssocID="{3F1A479D-F7F3-4FF1-8E53-8AE2540AB246}" presName="Accent" presStyleLbl="alignNode1" presStyleIdx="0" presStyleCnt="1"/>
      <dgm:spPr/>
    </dgm:pt>
    <dgm:pt modelId="{F949B9EC-0F46-413C-A461-6BF3FCFB18F4}" type="pres">
      <dgm:prSet presAssocID="{3F1A479D-F7F3-4FF1-8E53-8AE2540AB246}" presName="Child" presStyleLbl="revTx" presStyleIdx="0" presStyleCnt="2" custScaleX="170136" custLinFactNeighborX="26265" custLinFactNeighborY="-1513">
        <dgm:presLayoutVars>
          <dgm:chMax val="0"/>
          <dgm:chPref val="0"/>
          <dgm:bulletEnabled val="1"/>
        </dgm:presLayoutVars>
      </dgm:prSet>
      <dgm:spPr/>
    </dgm:pt>
    <dgm:pt modelId="{9857BF7D-4A27-467E-B4F6-CD045146FA90}" type="pres">
      <dgm:prSet presAssocID="{3F1A479D-F7F3-4FF1-8E53-8AE2540AB246}" presName="Parent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E42BD61B-597A-4F60-8F15-3570416C3D2E}" type="presOf" srcId="{1F558973-AD13-4F4D-8032-CCC590D32453}" destId="{F949B9EC-0F46-413C-A461-6BF3FCFB18F4}" srcOrd="0" destOrd="0" presId="urn:microsoft.com/office/officeart/2008/layout/IncreasingCircleProcess"/>
    <dgm:cxn modelId="{99F11141-E112-426A-A37E-9291CE6D8DCC}" type="presOf" srcId="{ADCA512A-D90A-48E3-A3F4-2E3A1750CFB2}" destId="{842E7ABE-2C8E-4127-8CD2-02057D49C02C}" srcOrd="0" destOrd="0" presId="urn:microsoft.com/office/officeart/2008/layout/IncreasingCircleProcess"/>
    <dgm:cxn modelId="{FD479964-3349-4ED4-8959-B18A38557C63}" type="presOf" srcId="{3F1A479D-F7F3-4FF1-8E53-8AE2540AB246}" destId="{9857BF7D-4A27-467E-B4F6-CD045146FA90}" srcOrd="0" destOrd="0" presId="urn:microsoft.com/office/officeart/2008/layout/IncreasingCircleProcess"/>
    <dgm:cxn modelId="{B2ABEBEB-4421-437D-B9B8-73E0056A0F63}" srcId="{3F1A479D-F7F3-4FF1-8E53-8AE2540AB246}" destId="{1F558973-AD13-4F4D-8032-CCC590D32453}" srcOrd="0" destOrd="0" parTransId="{B4B89FB9-911C-4754-85F2-8B8A66D40CBC}" sibTransId="{93C05818-7845-4145-959B-FF2280B9B9D1}"/>
    <dgm:cxn modelId="{E93E56EC-E0F9-4C6C-8A2C-3CF6C02DF178}" srcId="{ADCA512A-D90A-48E3-A3F4-2E3A1750CFB2}" destId="{3F1A479D-F7F3-4FF1-8E53-8AE2540AB246}" srcOrd="0" destOrd="0" parTransId="{253FC0E6-B1F3-479F-8534-44509FF9EBCE}" sibTransId="{CABA7BA7-285C-4C10-86D6-C4AE6C641121}"/>
    <dgm:cxn modelId="{20065346-1E41-4F77-8B10-7C9C632DF220}" type="presParOf" srcId="{842E7ABE-2C8E-4127-8CD2-02057D49C02C}" destId="{6B6E0A64-0374-4D4C-A028-07CDECF276A8}" srcOrd="0" destOrd="0" presId="urn:microsoft.com/office/officeart/2008/layout/IncreasingCircleProcess"/>
    <dgm:cxn modelId="{8F28EAF2-BBDD-4F09-ADCA-7F89C16F07F2}" type="presParOf" srcId="{6B6E0A64-0374-4D4C-A028-07CDECF276A8}" destId="{7135A196-118A-4AE5-A942-5B62B3EE7AE8}" srcOrd="0" destOrd="0" presId="urn:microsoft.com/office/officeart/2008/layout/IncreasingCircleProcess"/>
    <dgm:cxn modelId="{F95C94B2-66CF-424E-8C52-853EA008D8B8}" type="presParOf" srcId="{6B6E0A64-0374-4D4C-A028-07CDECF276A8}" destId="{020451F9-EB4B-4EFC-934D-0482761D7FEC}" srcOrd="1" destOrd="0" presId="urn:microsoft.com/office/officeart/2008/layout/IncreasingCircleProcess"/>
    <dgm:cxn modelId="{D563BC00-0F5E-4821-AE02-FFD92E44EF48}" type="presParOf" srcId="{6B6E0A64-0374-4D4C-A028-07CDECF276A8}" destId="{F949B9EC-0F46-413C-A461-6BF3FCFB18F4}" srcOrd="2" destOrd="0" presId="urn:microsoft.com/office/officeart/2008/layout/IncreasingCircleProcess"/>
    <dgm:cxn modelId="{1CF92239-7C34-4D56-BA63-5DFE3329631C}" type="presParOf" srcId="{6B6E0A64-0374-4D4C-A028-07CDECF276A8}" destId="{9857BF7D-4A27-467E-B4F6-CD045146FA9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BE048-1C2A-4E44-ACA5-42DAB06997EC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C2C17A2E-DEE6-454A-B1FC-B3D0D9E5EDA8}">
      <dgm:prSet/>
      <dgm:spPr/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5.1. Desarrollo de servicio no presencial: el trabajo remoto se desarrolla de acuerdo a las orientaciones del currículo nacional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691FCB4-B01A-47D0-A1E4-44D47013038B}" type="parTrans" cxnId="{AC936323-4655-4323-A73A-3CBE4721361B}">
      <dgm:prSet/>
      <dgm:spPr/>
      <dgm:t>
        <a:bodyPr/>
        <a:lstStyle/>
        <a:p>
          <a:endParaRPr lang="es-PE"/>
        </a:p>
      </dgm:t>
    </dgm:pt>
    <dgm:pt modelId="{FEAAC9E9-3090-49CF-8725-76B24697A442}" type="sibTrans" cxnId="{AC936323-4655-4323-A73A-3CBE4721361B}">
      <dgm:prSet/>
      <dgm:spPr/>
      <dgm:t>
        <a:bodyPr/>
        <a:lstStyle/>
        <a:p>
          <a:endParaRPr lang="es-PE"/>
        </a:p>
      </dgm:t>
    </dgm:pt>
    <dgm:pt modelId="{FB4DD5EB-AC0B-420B-8C45-35FD7D654167}">
      <dgm:prSet/>
      <dgm:spPr/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5.2. Interacción de profesor y estudiante con participación y en coordinación de los padres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F632EDE-D6BF-4E7F-B0CF-2DD5461B4467}" type="parTrans" cxnId="{2BC7331D-BADA-4EF2-9CAC-000B13AF5CB4}">
      <dgm:prSet/>
      <dgm:spPr/>
      <dgm:t>
        <a:bodyPr/>
        <a:lstStyle/>
        <a:p>
          <a:endParaRPr lang="es-PE"/>
        </a:p>
      </dgm:t>
    </dgm:pt>
    <dgm:pt modelId="{27D2AA58-720D-4B8C-870F-75449FDEE1DA}" type="sibTrans" cxnId="{2BC7331D-BADA-4EF2-9CAC-000B13AF5CB4}">
      <dgm:prSet/>
      <dgm:spPr/>
      <dgm:t>
        <a:bodyPr/>
        <a:lstStyle/>
        <a:p>
          <a:endParaRPr lang="es-PE"/>
        </a:p>
      </dgm:t>
    </dgm:pt>
    <dgm:pt modelId="{A5850946-B009-405D-B984-73C5BE3CE332}">
      <dgm:prSet/>
      <dgm:spPr/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5.3. El director y profesores consideran las orientaciones brindadas por el MINEDU teniendo en cuenta la radio y televisión 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02AA5B3-CE2C-4E4D-9472-F6223035995F}" type="parTrans" cxnId="{7B38BB83-955B-4A6B-86C7-240775810E6C}">
      <dgm:prSet/>
      <dgm:spPr/>
      <dgm:t>
        <a:bodyPr/>
        <a:lstStyle/>
        <a:p>
          <a:endParaRPr lang="es-PE"/>
        </a:p>
      </dgm:t>
    </dgm:pt>
    <dgm:pt modelId="{E41AD11C-EBC0-4233-B219-AC0348A70179}" type="sibTrans" cxnId="{7B38BB83-955B-4A6B-86C7-240775810E6C}">
      <dgm:prSet/>
      <dgm:spPr/>
      <dgm:t>
        <a:bodyPr/>
        <a:lstStyle/>
        <a:p>
          <a:endParaRPr lang="es-PE"/>
        </a:p>
      </dgm:t>
    </dgm:pt>
    <dgm:pt modelId="{77B96707-796B-4986-8D3D-3AFBB10962EA}" type="pres">
      <dgm:prSet presAssocID="{118BE048-1C2A-4E44-ACA5-42DAB06997EC}" presName="Name0" presStyleCnt="0">
        <dgm:presLayoutVars>
          <dgm:chMax val="7"/>
          <dgm:chPref val="7"/>
          <dgm:dir/>
        </dgm:presLayoutVars>
      </dgm:prSet>
      <dgm:spPr/>
    </dgm:pt>
    <dgm:pt modelId="{F874E2F8-9AA2-4623-A7B3-561A10495285}" type="pres">
      <dgm:prSet presAssocID="{118BE048-1C2A-4E44-ACA5-42DAB06997EC}" presName="Name1" presStyleCnt="0"/>
      <dgm:spPr/>
    </dgm:pt>
    <dgm:pt modelId="{DAA66C51-2F74-4399-B837-BC890CEC3C7C}" type="pres">
      <dgm:prSet presAssocID="{118BE048-1C2A-4E44-ACA5-42DAB06997EC}" presName="cycle" presStyleCnt="0"/>
      <dgm:spPr/>
    </dgm:pt>
    <dgm:pt modelId="{AC5CC296-5005-4E2C-8525-5054E753869D}" type="pres">
      <dgm:prSet presAssocID="{118BE048-1C2A-4E44-ACA5-42DAB06997EC}" presName="srcNode" presStyleLbl="node1" presStyleIdx="0" presStyleCnt="3"/>
      <dgm:spPr/>
    </dgm:pt>
    <dgm:pt modelId="{F2E8A438-E561-4E9C-9CE4-25BAD03CA416}" type="pres">
      <dgm:prSet presAssocID="{118BE048-1C2A-4E44-ACA5-42DAB06997EC}" presName="conn" presStyleLbl="parChTrans1D2" presStyleIdx="0" presStyleCnt="1"/>
      <dgm:spPr/>
    </dgm:pt>
    <dgm:pt modelId="{F54D186B-DADB-4B6B-9A86-ECB18621C30C}" type="pres">
      <dgm:prSet presAssocID="{118BE048-1C2A-4E44-ACA5-42DAB06997EC}" presName="extraNode" presStyleLbl="node1" presStyleIdx="0" presStyleCnt="3"/>
      <dgm:spPr/>
    </dgm:pt>
    <dgm:pt modelId="{B03DC6C7-7CDE-4193-B0B4-5DC951AD2618}" type="pres">
      <dgm:prSet presAssocID="{118BE048-1C2A-4E44-ACA5-42DAB06997EC}" presName="dstNode" presStyleLbl="node1" presStyleIdx="0" presStyleCnt="3"/>
      <dgm:spPr/>
    </dgm:pt>
    <dgm:pt modelId="{1F804B0F-8265-4A70-A06A-1CF310C6441B}" type="pres">
      <dgm:prSet presAssocID="{C2C17A2E-DEE6-454A-B1FC-B3D0D9E5EDA8}" presName="text_1" presStyleLbl="node1" presStyleIdx="0" presStyleCnt="3">
        <dgm:presLayoutVars>
          <dgm:bulletEnabled val="1"/>
        </dgm:presLayoutVars>
      </dgm:prSet>
      <dgm:spPr/>
    </dgm:pt>
    <dgm:pt modelId="{857EADFA-9912-44A0-85CA-A274FF5768B5}" type="pres">
      <dgm:prSet presAssocID="{C2C17A2E-DEE6-454A-B1FC-B3D0D9E5EDA8}" presName="accent_1" presStyleCnt="0"/>
      <dgm:spPr/>
    </dgm:pt>
    <dgm:pt modelId="{A463D23E-A672-41AA-8AE2-FC9535D7CCB5}" type="pres">
      <dgm:prSet presAssocID="{C2C17A2E-DEE6-454A-B1FC-B3D0D9E5EDA8}" presName="accentRepeatNode" presStyleLbl="solidFgAcc1" presStyleIdx="0" presStyleCnt="3"/>
      <dgm:spPr/>
    </dgm:pt>
    <dgm:pt modelId="{AF972134-C43C-4ECE-9246-3B1C5C77867C}" type="pres">
      <dgm:prSet presAssocID="{FB4DD5EB-AC0B-420B-8C45-35FD7D654167}" presName="text_2" presStyleLbl="node1" presStyleIdx="1" presStyleCnt="3">
        <dgm:presLayoutVars>
          <dgm:bulletEnabled val="1"/>
        </dgm:presLayoutVars>
      </dgm:prSet>
      <dgm:spPr/>
    </dgm:pt>
    <dgm:pt modelId="{A507A6CC-5574-4FDB-98A9-A627FFDB493E}" type="pres">
      <dgm:prSet presAssocID="{FB4DD5EB-AC0B-420B-8C45-35FD7D654167}" presName="accent_2" presStyleCnt="0"/>
      <dgm:spPr/>
    </dgm:pt>
    <dgm:pt modelId="{8BA02876-EF54-495D-A5D3-CD700D1C0589}" type="pres">
      <dgm:prSet presAssocID="{FB4DD5EB-AC0B-420B-8C45-35FD7D654167}" presName="accentRepeatNode" presStyleLbl="solidFgAcc1" presStyleIdx="1" presStyleCnt="3"/>
      <dgm:spPr/>
    </dgm:pt>
    <dgm:pt modelId="{F8281EFB-EC6D-4D17-8190-C31F9505EFC8}" type="pres">
      <dgm:prSet presAssocID="{A5850946-B009-405D-B984-73C5BE3CE332}" presName="text_3" presStyleLbl="node1" presStyleIdx="2" presStyleCnt="3">
        <dgm:presLayoutVars>
          <dgm:bulletEnabled val="1"/>
        </dgm:presLayoutVars>
      </dgm:prSet>
      <dgm:spPr/>
    </dgm:pt>
    <dgm:pt modelId="{471039B7-81B9-4927-94EA-9A834BFA0E49}" type="pres">
      <dgm:prSet presAssocID="{A5850946-B009-405D-B984-73C5BE3CE332}" presName="accent_3" presStyleCnt="0"/>
      <dgm:spPr/>
    </dgm:pt>
    <dgm:pt modelId="{BC8DAFF8-1132-473F-A33B-4661B691F032}" type="pres">
      <dgm:prSet presAssocID="{A5850946-B009-405D-B984-73C5BE3CE332}" presName="accentRepeatNode" presStyleLbl="solidFgAcc1" presStyleIdx="2" presStyleCnt="3"/>
      <dgm:spPr/>
    </dgm:pt>
  </dgm:ptLst>
  <dgm:cxnLst>
    <dgm:cxn modelId="{C2A56B08-0EA5-496B-B547-C0755A2B7DC8}" type="presOf" srcId="{118BE048-1C2A-4E44-ACA5-42DAB06997EC}" destId="{77B96707-796B-4986-8D3D-3AFBB10962EA}" srcOrd="0" destOrd="0" presId="urn:microsoft.com/office/officeart/2008/layout/VerticalCurvedList"/>
    <dgm:cxn modelId="{2BC7331D-BADA-4EF2-9CAC-000B13AF5CB4}" srcId="{118BE048-1C2A-4E44-ACA5-42DAB06997EC}" destId="{FB4DD5EB-AC0B-420B-8C45-35FD7D654167}" srcOrd="1" destOrd="0" parTransId="{5F632EDE-D6BF-4E7F-B0CF-2DD5461B4467}" sibTransId="{27D2AA58-720D-4B8C-870F-75449FDEE1DA}"/>
    <dgm:cxn modelId="{AC936323-4655-4323-A73A-3CBE4721361B}" srcId="{118BE048-1C2A-4E44-ACA5-42DAB06997EC}" destId="{C2C17A2E-DEE6-454A-B1FC-B3D0D9E5EDA8}" srcOrd="0" destOrd="0" parTransId="{1691FCB4-B01A-47D0-A1E4-44D47013038B}" sibTransId="{FEAAC9E9-3090-49CF-8725-76B24697A442}"/>
    <dgm:cxn modelId="{519BFC28-C835-4E23-BC56-83F9EB4742C9}" type="presOf" srcId="{FB4DD5EB-AC0B-420B-8C45-35FD7D654167}" destId="{AF972134-C43C-4ECE-9246-3B1C5C77867C}" srcOrd="0" destOrd="0" presId="urn:microsoft.com/office/officeart/2008/layout/VerticalCurvedList"/>
    <dgm:cxn modelId="{ADE8F953-D04D-42AE-B174-239987AFC7C6}" type="presOf" srcId="{FEAAC9E9-3090-49CF-8725-76B24697A442}" destId="{F2E8A438-E561-4E9C-9CE4-25BAD03CA416}" srcOrd="0" destOrd="0" presId="urn:microsoft.com/office/officeart/2008/layout/VerticalCurvedList"/>
    <dgm:cxn modelId="{7B38BB83-955B-4A6B-86C7-240775810E6C}" srcId="{118BE048-1C2A-4E44-ACA5-42DAB06997EC}" destId="{A5850946-B009-405D-B984-73C5BE3CE332}" srcOrd="2" destOrd="0" parTransId="{A02AA5B3-CE2C-4E4D-9472-F6223035995F}" sibTransId="{E41AD11C-EBC0-4233-B219-AC0348A70179}"/>
    <dgm:cxn modelId="{4543E0C0-0E25-418D-99B8-2AC4CD4646B5}" type="presOf" srcId="{A5850946-B009-405D-B984-73C5BE3CE332}" destId="{F8281EFB-EC6D-4D17-8190-C31F9505EFC8}" srcOrd="0" destOrd="0" presId="urn:microsoft.com/office/officeart/2008/layout/VerticalCurvedList"/>
    <dgm:cxn modelId="{871BC4DF-C9F5-4A04-A791-964A509F6762}" type="presOf" srcId="{C2C17A2E-DEE6-454A-B1FC-B3D0D9E5EDA8}" destId="{1F804B0F-8265-4A70-A06A-1CF310C6441B}" srcOrd="0" destOrd="0" presId="urn:microsoft.com/office/officeart/2008/layout/VerticalCurvedList"/>
    <dgm:cxn modelId="{A95E9B18-949F-47DF-9821-9DB8CB958431}" type="presParOf" srcId="{77B96707-796B-4986-8D3D-3AFBB10962EA}" destId="{F874E2F8-9AA2-4623-A7B3-561A10495285}" srcOrd="0" destOrd="0" presId="urn:microsoft.com/office/officeart/2008/layout/VerticalCurvedList"/>
    <dgm:cxn modelId="{FA8471FA-54FD-4D2E-A8E3-154A3456691A}" type="presParOf" srcId="{F874E2F8-9AA2-4623-A7B3-561A10495285}" destId="{DAA66C51-2F74-4399-B837-BC890CEC3C7C}" srcOrd="0" destOrd="0" presId="urn:microsoft.com/office/officeart/2008/layout/VerticalCurvedList"/>
    <dgm:cxn modelId="{AA11CAEA-326D-43A3-992A-2F7EE2153F4A}" type="presParOf" srcId="{DAA66C51-2F74-4399-B837-BC890CEC3C7C}" destId="{AC5CC296-5005-4E2C-8525-5054E753869D}" srcOrd="0" destOrd="0" presId="urn:microsoft.com/office/officeart/2008/layout/VerticalCurvedList"/>
    <dgm:cxn modelId="{4368B585-D5A0-465D-A655-1C0582AEA461}" type="presParOf" srcId="{DAA66C51-2F74-4399-B837-BC890CEC3C7C}" destId="{F2E8A438-E561-4E9C-9CE4-25BAD03CA416}" srcOrd="1" destOrd="0" presId="urn:microsoft.com/office/officeart/2008/layout/VerticalCurvedList"/>
    <dgm:cxn modelId="{FFEE70C3-6EC8-49CB-B91C-D6889D666C9A}" type="presParOf" srcId="{DAA66C51-2F74-4399-B837-BC890CEC3C7C}" destId="{F54D186B-DADB-4B6B-9A86-ECB18621C30C}" srcOrd="2" destOrd="0" presId="urn:microsoft.com/office/officeart/2008/layout/VerticalCurvedList"/>
    <dgm:cxn modelId="{DAF94695-95D2-4461-975C-35A3F367A1C2}" type="presParOf" srcId="{DAA66C51-2F74-4399-B837-BC890CEC3C7C}" destId="{B03DC6C7-7CDE-4193-B0B4-5DC951AD2618}" srcOrd="3" destOrd="0" presId="urn:microsoft.com/office/officeart/2008/layout/VerticalCurvedList"/>
    <dgm:cxn modelId="{401DC32D-187D-4964-A197-A8ACFA038DF6}" type="presParOf" srcId="{F874E2F8-9AA2-4623-A7B3-561A10495285}" destId="{1F804B0F-8265-4A70-A06A-1CF310C6441B}" srcOrd="1" destOrd="0" presId="urn:microsoft.com/office/officeart/2008/layout/VerticalCurvedList"/>
    <dgm:cxn modelId="{5871925A-304F-4109-9B71-BACCA2A67C10}" type="presParOf" srcId="{F874E2F8-9AA2-4623-A7B3-561A10495285}" destId="{857EADFA-9912-44A0-85CA-A274FF5768B5}" srcOrd="2" destOrd="0" presId="urn:microsoft.com/office/officeart/2008/layout/VerticalCurvedList"/>
    <dgm:cxn modelId="{0E7BEB25-ABB8-4625-97C3-C44D60656739}" type="presParOf" srcId="{857EADFA-9912-44A0-85CA-A274FF5768B5}" destId="{A463D23E-A672-41AA-8AE2-FC9535D7CCB5}" srcOrd="0" destOrd="0" presId="urn:microsoft.com/office/officeart/2008/layout/VerticalCurvedList"/>
    <dgm:cxn modelId="{A6B93141-97B8-4BAE-BF1B-A2DA0413E93D}" type="presParOf" srcId="{F874E2F8-9AA2-4623-A7B3-561A10495285}" destId="{AF972134-C43C-4ECE-9246-3B1C5C77867C}" srcOrd="3" destOrd="0" presId="urn:microsoft.com/office/officeart/2008/layout/VerticalCurvedList"/>
    <dgm:cxn modelId="{3001072D-D693-4827-B0F0-D973062ADC63}" type="presParOf" srcId="{F874E2F8-9AA2-4623-A7B3-561A10495285}" destId="{A507A6CC-5574-4FDB-98A9-A627FFDB493E}" srcOrd="4" destOrd="0" presId="urn:microsoft.com/office/officeart/2008/layout/VerticalCurvedList"/>
    <dgm:cxn modelId="{F3135527-9FF5-4680-AF3A-C09F168129EC}" type="presParOf" srcId="{A507A6CC-5574-4FDB-98A9-A627FFDB493E}" destId="{8BA02876-EF54-495D-A5D3-CD700D1C0589}" srcOrd="0" destOrd="0" presId="urn:microsoft.com/office/officeart/2008/layout/VerticalCurvedList"/>
    <dgm:cxn modelId="{C51FC554-E380-4AE6-AFAC-7B0B61799B3F}" type="presParOf" srcId="{F874E2F8-9AA2-4623-A7B3-561A10495285}" destId="{F8281EFB-EC6D-4D17-8190-C31F9505EFC8}" srcOrd="5" destOrd="0" presId="urn:microsoft.com/office/officeart/2008/layout/VerticalCurvedList"/>
    <dgm:cxn modelId="{3F7310EC-3995-484E-8FB4-560A2077DC37}" type="presParOf" srcId="{F874E2F8-9AA2-4623-A7B3-561A10495285}" destId="{471039B7-81B9-4927-94EA-9A834BFA0E49}" srcOrd="6" destOrd="0" presId="urn:microsoft.com/office/officeart/2008/layout/VerticalCurvedList"/>
    <dgm:cxn modelId="{9B8D994D-342F-44E5-890B-284D7549461A}" type="presParOf" srcId="{471039B7-81B9-4927-94EA-9A834BFA0E49}" destId="{BC8DAFF8-1132-473F-A33B-4661B691F0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17ECB-3A6E-453F-8472-D66F08AEB06A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PE"/>
        </a:p>
      </dgm:t>
    </dgm:pt>
    <dgm:pt modelId="{8355EEC6-1F08-4AC6-AC51-FBB0EB13A057}">
      <dgm:prSet/>
      <dgm:spPr/>
      <dgm:t>
        <a:bodyPr/>
        <a:lstStyle/>
        <a:p>
          <a:r>
            <a:rPr lang="es-PE" baseline="0"/>
            <a:t>Se ajusta a las necesidades y demandas de los niños respetando la jornada máxima del personal </a:t>
          </a:r>
          <a:endParaRPr lang="es-PE"/>
        </a:p>
      </dgm:t>
    </dgm:pt>
    <dgm:pt modelId="{96CDD57F-7214-409D-BC5C-4AEC8727CAD2}" type="parTrans" cxnId="{CF13248D-81EB-46BB-AE0D-2FF0107CC107}">
      <dgm:prSet/>
      <dgm:spPr/>
      <dgm:t>
        <a:bodyPr/>
        <a:lstStyle/>
        <a:p>
          <a:endParaRPr lang="es-PE"/>
        </a:p>
      </dgm:t>
    </dgm:pt>
    <dgm:pt modelId="{D5E0FF60-C347-4783-BC2D-BED8EE9AB10C}" type="sibTrans" cxnId="{CF13248D-81EB-46BB-AE0D-2FF0107CC107}">
      <dgm:prSet/>
      <dgm:spPr/>
      <dgm:t>
        <a:bodyPr/>
        <a:lstStyle/>
        <a:p>
          <a:endParaRPr lang="es-PE"/>
        </a:p>
      </dgm:t>
    </dgm:pt>
    <dgm:pt modelId="{516796EB-0730-4122-899A-DCE20E60A061}" type="pres">
      <dgm:prSet presAssocID="{29817ECB-3A6E-453F-8472-D66F08AEB06A}" presName="compositeShape" presStyleCnt="0">
        <dgm:presLayoutVars>
          <dgm:dir/>
          <dgm:resizeHandles/>
        </dgm:presLayoutVars>
      </dgm:prSet>
      <dgm:spPr/>
    </dgm:pt>
    <dgm:pt modelId="{E6CC3F34-9043-435C-A275-2F40F2CD86B7}" type="pres">
      <dgm:prSet presAssocID="{29817ECB-3A6E-453F-8472-D66F08AEB06A}" presName="pyramid" presStyleLbl="node1" presStyleIdx="0" presStyleCnt="1"/>
      <dgm:spPr/>
    </dgm:pt>
    <dgm:pt modelId="{2FAD0F77-C040-404E-BEBD-DB01BA555B92}" type="pres">
      <dgm:prSet presAssocID="{29817ECB-3A6E-453F-8472-D66F08AEB06A}" presName="theList" presStyleCnt="0"/>
      <dgm:spPr/>
    </dgm:pt>
    <dgm:pt modelId="{94033739-4920-4CF6-98E7-134D3CD9731B}" type="pres">
      <dgm:prSet presAssocID="{8355EEC6-1F08-4AC6-AC51-FBB0EB13A057}" presName="aNode" presStyleLbl="fgAcc1" presStyleIdx="0" presStyleCnt="1">
        <dgm:presLayoutVars>
          <dgm:bulletEnabled val="1"/>
        </dgm:presLayoutVars>
      </dgm:prSet>
      <dgm:spPr/>
    </dgm:pt>
    <dgm:pt modelId="{E4613B7A-216D-4DC3-8394-7F4491D5B3F2}" type="pres">
      <dgm:prSet presAssocID="{8355EEC6-1F08-4AC6-AC51-FBB0EB13A057}" presName="aSpace" presStyleCnt="0"/>
      <dgm:spPr/>
    </dgm:pt>
  </dgm:ptLst>
  <dgm:cxnLst>
    <dgm:cxn modelId="{CF13248D-81EB-46BB-AE0D-2FF0107CC107}" srcId="{29817ECB-3A6E-453F-8472-D66F08AEB06A}" destId="{8355EEC6-1F08-4AC6-AC51-FBB0EB13A057}" srcOrd="0" destOrd="0" parTransId="{96CDD57F-7214-409D-BC5C-4AEC8727CAD2}" sibTransId="{D5E0FF60-C347-4783-BC2D-BED8EE9AB10C}"/>
    <dgm:cxn modelId="{DCD703F7-74BB-4DAD-B586-7BE485AB8F47}" type="presOf" srcId="{29817ECB-3A6E-453F-8472-D66F08AEB06A}" destId="{516796EB-0730-4122-899A-DCE20E60A061}" srcOrd="0" destOrd="0" presId="urn:microsoft.com/office/officeart/2005/8/layout/pyramid2"/>
    <dgm:cxn modelId="{7A7F84F8-BF0B-4903-B51C-3DE26BD8CBD7}" type="presOf" srcId="{8355EEC6-1F08-4AC6-AC51-FBB0EB13A057}" destId="{94033739-4920-4CF6-98E7-134D3CD9731B}" srcOrd="0" destOrd="0" presId="urn:microsoft.com/office/officeart/2005/8/layout/pyramid2"/>
    <dgm:cxn modelId="{90233167-85D5-4BBD-9A90-8C61925B5340}" type="presParOf" srcId="{516796EB-0730-4122-899A-DCE20E60A061}" destId="{E6CC3F34-9043-435C-A275-2F40F2CD86B7}" srcOrd="0" destOrd="0" presId="urn:microsoft.com/office/officeart/2005/8/layout/pyramid2"/>
    <dgm:cxn modelId="{8C5C4D95-6EDF-44D3-90CB-DA488CCF6F53}" type="presParOf" srcId="{516796EB-0730-4122-899A-DCE20E60A061}" destId="{2FAD0F77-C040-404E-BEBD-DB01BA555B92}" srcOrd="1" destOrd="0" presId="urn:microsoft.com/office/officeart/2005/8/layout/pyramid2"/>
    <dgm:cxn modelId="{105C9A49-A86F-45B6-96DB-CB8068903828}" type="presParOf" srcId="{2FAD0F77-C040-404E-BEBD-DB01BA555B92}" destId="{94033739-4920-4CF6-98E7-134D3CD9731B}" srcOrd="0" destOrd="0" presId="urn:microsoft.com/office/officeart/2005/8/layout/pyramid2"/>
    <dgm:cxn modelId="{D5DC015B-CE98-4FB4-BCA6-C5D2E474141D}" type="presParOf" srcId="{2FAD0F77-C040-404E-BEBD-DB01BA555B92}" destId="{E4613B7A-216D-4DC3-8394-7F4491D5B3F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32109B-1BF4-4F75-9BFB-C166323A77D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FEE155F-8A89-4768-A1AC-E4F14510E11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Según el D.S 010-2020 la UGEL comunica modificación de prestación de servicio, dicha modificación no altera el pago de remuneraciones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E498380-90C1-4D4D-AF5E-B12EF41D94B8}" type="parTrans" cxnId="{890CAF8F-62E2-4533-9E89-6C3D8E0865C3}">
      <dgm:prSet/>
      <dgm:spPr/>
      <dgm:t>
        <a:bodyPr/>
        <a:lstStyle/>
        <a:p>
          <a:endParaRPr lang="es-PE"/>
        </a:p>
      </dgm:t>
    </dgm:pt>
    <dgm:pt modelId="{54890C2B-CC9F-42F2-B7EC-944500CA6E33}" type="sibTrans" cxnId="{890CAF8F-62E2-4533-9E89-6C3D8E0865C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s-PE"/>
        </a:p>
      </dgm:t>
    </dgm:pt>
    <dgm:pt modelId="{1FBD9119-017D-4797-88E0-145F07706CF8}">
      <dgm:prSet/>
      <dgm:spPr>
        <a:solidFill>
          <a:srgbClr val="00B0F0"/>
        </a:solidFill>
      </dgm:spPr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Los descuentos se realizan de acuerdo a lo que la ley lo regula 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B02F067-888C-4882-90BA-C857512D1554}" type="parTrans" cxnId="{9D94B189-E5B3-40C6-89E8-8C1B1459101D}">
      <dgm:prSet/>
      <dgm:spPr/>
      <dgm:t>
        <a:bodyPr/>
        <a:lstStyle/>
        <a:p>
          <a:endParaRPr lang="es-PE"/>
        </a:p>
      </dgm:t>
    </dgm:pt>
    <dgm:pt modelId="{903572AE-3B59-492C-BDB1-914A14DD703F}" type="sibTrans" cxnId="{9D94B189-E5B3-40C6-89E8-8C1B1459101D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s-PE"/>
        </a:p>
      </dgm:t>
    </dgm:pt>
    <dgm:pt modelId="{7878CAA4-8B01-4BA4-9DE7-5212DAD0FF7C}" type="pres">
      <dgm:prSet presAssocID="{C632109B-1BF4-4F75-9BFB-C166323A77D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11379B0-A717-44C4-9E48-4DD65A80ED91}" type="pres">
      <dgm:prSet presAssocID="{8FEE155F-8A89-4768-A1AC-E4F14510E11D}" presName="gear1" presStyleLbl="node1" presStyleIdx="0" presStyleCnt="2">
        <dgm:presLayoutVars>
          <dgm:chMax val="1"/>
          <dgm:bulletEnabled val="1"/>
        </dgm:presLayoutVars>
      </dgm:prSet>
      <dgm:spPr/>
    </dgm:pt>
    <dgm:pt modelId="{E5C448D5-7C61-414D-92EC-4D4D38F70EED}" type="pres">
      <dgm:prSet presAssocID="{8FEE155F-8A89-4768-A1AC-E4F14510E11D}" presName="gear1srcNode" presStyleLbl="node1" presStyleIdx="0" presStyleCnt="2"/>
      <dgm:spPr/>
    </dgm:pt>
    <dgm:pt modelId="{5666DE46-8F79-4AC7-BBBB-2F23C4A20B6F}" type="pres">
      <dgm:prSet presAssocID="{8FEE155F-8A89-4768-A1AC-E4F14510E11D}" presName="gear1dstNode" presStyleLbl="node1" presStyleIdx="0" presStyleCnt="2"/>
      <dgm:spPr/>
    </dgm:pt>
    <dgm:pt modelId="{9D961AB5-92C8-4BD0-9C05-DF69A3DCDF97}" type="pres">
      <dgm:prSet presAssocID="{1FBD9119-017D-4797-88E0-145F07706CF8}" presName="gear2" presStyleLbl="node1" presStyleIdx="1" presStyleCnt="2">
        <dgm:presLayoutVars>
          <dgm:chMax val="1"/>
          <dgm:bulletEnabled val="1"/>
        </dgm:presLayoutVars>
      </dgm:prSet>
      <dgm:spPr/>
    </dgm:pt>
    <dgm:pt modelId="{137990B5-F0D0-4113-97E8-9181A1397A84}" type="pres">
      <dgm:prSet presAssocID="{1FBD9119-017D-4797-88E0-145F07706CF8}" presName="gear2srcNode" presStyleLbl="node1" presStyleIdx="1" presStyleCnt="2"/>
      <dgm:spPr/>
    </dgm:pt>
    <dgm:pt modelId="{B996036D-F0EB-4474-8E9B-0A4698A765EA}" type="pres">
      <dgm:prSet presAssocID="{1FBD9119-017D-4797-88E0-145F07706CF8}" presName="gear2dstNode" presStyleLbl="node1" presStyleIdx="1" presStyleCnt="2"/>
      <dgm:spPr/>
    </dgm:pt>
    <dgm:pt modelId="{019521BC-CB08-445E-BB35-9DAB2A1EE1DB}" type="pres">
      <dgm:prSet presAssocID="{54890C2B-CC9F-42F2-B7EC-944500CA6E33}" presName="connector1" presStyleLbl="sibTrans2D1" presStyleIdx="0" presStyleCnt="2"/>
      <dgm:spPr/>
    </dgm:pt>
    <dgm:pt modelId="{2DF8D840-34B4-4076-841C-A4DF198C0C2C}" type="pres">
      <dgm:prSet presAssocID="{903572AE-3B59-492C-BDB1-914A14DD703F}" presName="connector2" presStyleLbl="sibTrans2D1" presStyleIdx="1" presStyleCnt="2"/>
      <dgm:spPr/>
    </dgm:pt>
  </dgm:ptLst>
  <dgm:cxnLst>
    <dgm:cxn modelId="{DBDC3705-DC31-4594-A3DE-BED3B930A204}" type="presOf" srcId="{1FBD9119-017D-4797-88E0-145F07706CF8}" destId="{B996036D-F0EB-4474-8E9B-0A4698A765EA}" srcOrd="2" destOrd="0" presId="urn:microsoft.com/office/officeart/2005/8/layout/gear1"/>
    <dgm:cxn modelId="{52CC5718-9572-45CB-88DE-5E35478D01B1}" type="presOf" srcId="{903572AE-3B59-492C-BDB1-914A14DD703F}" destId="{2DF8D840-34B4-4076-841C-A4DF198C0C2C}" srcOrd="0" destOrd="0" presId="urn:microsoft.com/office/officeart/2005/8/layout/gear1"/>
    <dgm:cxn modelId="{BF696757-74F0-42CF-BD1A-9DEE4C216C11}" type="presOf" srcId="{8FEE155F-8A89-4768-A1AC-E4F14510E11D}" destId="{5666DE46-8F79-4AC7-BBBB-2F23C4A20B6F}" srcOrd="2" destOrd="0" presId="urn:microsoft.com/office/officeart/2005/8/layout/gear1"/>
    <dgm:cxn modelId="{C70F8F59-F604-4144-9A5F-2CC787CF840F}" type="presOf" srcId="{C632109B-1BF4-4F75-9BFB-C166323A77D7}" destId="{7878CAA4-8B01-4BA4-9DE7-5212DAD0FF7C}" srcOrd="0" destOrd="0" presId="urn:microsoft.com/office/officeart/2005/8/layout/gear1"/>
    <dgm:cxn modelId="{7B29C279-FB39-4838-A0E5-0AAE30F63F67}" type="presOf" srcId="{54890C2B-CC9F-42F2-B7EC-944500CA6E33}" destId="{019521BC-CB08-445E-BB35-9DAB2A1EE1DB}" srcOrd="0" destOrd="0" presId="urn:microsoft.com/office/officeart/2005/8/layout/gear1"/>
    <dgm:cxn modelId="{9D94B189-E5B3-40C6-89E8-8C1B1459101D}" srcId="{C632109B-1BF4-4F75-9BFB-C166323A77D7}" destId="{1FBD9119-017D-4797-88E0-145F07706CF8}" srcOrd="1" destOrd="0" parTransId="{DB02F067-888C-4882-90BA-C857512D1554}" sibTransId="{903572AE-3B59-492C-BDB1-914A14DD703F}"/>
    <dgm:cxn modelId="{890CAF8F-62E2-4533-9E89-6C3D8E0865C3}" srcId="{C632109B-1BF4-4F75-9BFB-C166323A77D7}" destId="{8FEE155F-8A89-4768-A1AC-E4F14510E11D}" srcOrd="0" destOrd="0" parTransId="{0E498380-90C1-4D4D-AF5E-B12EF41D94B8}" sibTransId="{54890C2B-CC9F-42F2-B7EC-944500CA6E33}"/>
    <dgm:cxn modelId="{DCFF1DA8-C9A1-4907-9832-D9D4F578D399}" type="presOf" srcId="{1FBD9119-017D-4797-88E0-145F07706CF8}" destId="{137990B5-F0D0-4113-97E8-9181A1397A84}" srcOrd="1" destOrd="0" presId="urn:microsoft.com/office/officeart/2005/8/layout/gear1"/>
    <dgm:cxn modelId="{E3CC0BB8-79DF-4FB4-8FE5-8E56504F8E7B}" type="presOf" srcId="{1FBD9119-017D-4797-88E0-145F07706CF8}" destId="{9D961AB5-92C8-4BD0-9C05-DF69A3DCDF97}" srcOrd="0" destOrd="0" presId="urn:microsoft.com/office/officeart/2005/8/layout/gear1"/>
    <dgm:cxn modelId="{F1E183EE-773A-4ABA-9AFA-55A37A7242EB}" type="presOf" srcId="{8FEE155F-8A89-4768-A1AC-E4F14510E11D}" destId="{E5C448D5-7C61-414D-92EC-4D4D38F70EED}" srcOrd="1" destOrd="0" presId="urn:microsoft.com/office/officeart/2005/8/layout/gear1"/>
    <dgm:cxn modelId="{BF0897FE-778B-4F1D-84D1-34394A9891DF}" type="presOf" srcId="{8FEE155F-8A89-4768-A1AC-E4F14510E11D}" destId="{D11379B0-A717-44C4-9E48-4DD65A80ED91}" srcOrd="0" destOrd="0" presId="urn:microsoft.com/office/officeart/2005/8/layout/gear1"/>
    <dgm:cxn modelId="{CCFD04C6-A67B-453E-A446-6EF907543B6B}" type="presParOf" srcId="{7878CAA4-8B01-4BA4-9DE7-5212DAD0FF7C}" destId="{D11379B0-A717-44C4-9E48-4DD65A80ED91}" srcOrd="0" destOrd="0" presId="urn:microsoft.com/office/officeart/2005/8/layout/gear1"/>
    <dgm:cxn modelId="{1DAE81E8-A457-4886-9C18-31D716627706}" type="presParOf" srcId="{7878CAA4-8B01-4BA4-9DE7-5212DAD0FF7C}" destId="{E5C448D5-7C61-414D-92EC-4D4D38F70EED}" srcOrd="1" destOrd="0" presId="urn:microsoft.com/office/officeart/2005/8/layout/gear1"/>
    <dgm:cxn modelId="{C4BED9AC-9A54-42C0-80D5-8E5CDBE71342}" type="presParOf" srcId="{7878CAA4-8B01-4BA4-9DE7-5212DAD0FF7C}" destId="{5666DE46-8F79-4AC7-BBBB-2F23C4A20B6F}" srcOrd="2" destOrd="0" presId="urn:microsoft.com/office/officeart/2005/8/layout/gear1"/>
    <dgm:cxn modelId="{3378B5C4-F3FD-4442-AD72-EB2030D6DAB0}" type="presParOf" srcId="{7878CAA4-8B01-4BA4-9DE7-5212DAD0FF7C}" destId="{9D961AB5-92C8-4BD0-9C05-DF69A3DCDF97}" srcOrd="3" destOrd="0" presId="urn:microsoft.com/office/officeart/2005/8/layout/gear1"/>
    <dgm:cxn modelId="{546EF472-BFE7-4469-8BA3-431D8D8AFD0C}" type="presParOf" srcId="{7878CAA4-8B01-4BA4-9DE7-5212DAD0FF7C}" destId="{137990B5-F0D0-4113-97E8-9181A1397A84}" srcOrd="4" destOrd="0" presId="urn:microsoft.com/office/officeart/2005/8/layout/gear1"/>
    <dgm:cxn modelId="{32213C4D-7972-41E3-94B9-0C3190445DAF}" type="presParOf" srcId="{7878CAA4-8B01-4BA4-9DE7-5212DAD0FF7C}" destId="{B996036D-F0EB-4474-8E9B-0A4698A765EA}" srcOrd="5" destOrd="0" presId="urn:microsoft.com/office/officeart/2005/8/layout/gear1"/>
    <dgm:cxn modelId="{AD515AE2-4139-458F-B73C-4500FEDC1C0F}" type="presParOf" srcId="{7878CAA4-8B01-4BA4-9DE7-5212DAD0FF7C}" destId="{019521BC-CB08-445E-BB35-9DAB2A1EE1DB}" srcOrd="6" destOrd="0" presId="urn:microsoft.com/office/officeart/2005/8/layout/gear1"/>
    <dgm:cxn modelId="{2DA681C2-9D71-4A49-9746-8BAD272CE07A}" type="presParOf" srcId="{7878CAA4-8B01-4BA4-9DE7-5212DAD0FF7C}" destId="{2DF8D840-34B4-4076-841C-A4DF198C0C2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4CF51F-209A-4D53-B4FA-C61DCD8D661D}" type="doc">
      <dgm:prSet loTypeId="urn:microsoft.com/office/officeart/2005/8/layout/matrix2" loCatId="matrix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251ACBE1-8EEA-4A3D-BE42-230E91145BA0}">
      <dgm:prSet/>
      <dgm:spPr/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</a:rPr>
            <a:t>EL DIRECTOR REALIZA EL SEGUIMIENTO DE LAS ACTIVIDADES PARA VERIFICAR EL DESARROLLO DE LAS LABORES Y JORNADA LABORAL NO PRESENCIAL PARA ELLO SE DEBE CONTAR CON EL DIRECTORIO ACTUALIZADO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/>
          </a:endParaRPr>
        </a:p>
      </dgm:t>
    </dgm:pt>
    <dgm:pt modelId="{9A80431B-DCD2-4646-93B8-576316F8A7BA}" type="parTrans" cxnId="{F9D4090C-F84D-47A6-B8D0-F655F36FA34E}">
      <dgm:prSet/>
      <dgm:spPr/>
      <dgm:t>
        <a:bodyPr/>
        <a:lstStyle/>
        <a:p>
          <a:endParaRPr lang="es-PE"/>
        </a:p>
      </dgm:t>
    </dgm:pt>
    <dgm:pt modelId="{CB182787-B016-405B-B6E6-E9874BF72CC3}" type="sibTrans" cxnId="{F9D4090C-F84D-47A6-B8D0-F655F36FA34E}">
      <dgm:prSet/>
      <dgm:spPr/>
      <dgm:t>
        <a:bodyPr/>
        <a:lstStyle/>
        <a:p>
          <a:endParaRPr lang="es-PE"/>
        </a:p>
      </dgm:t>
    </dgm:pt>
    <dgm:pt modelId="{0B2457C9-B02B-459A-B7A2-B91BF95A6148}">
      <dgm:prSet/>
      <dgm:spPr>
        <a:solidFill>
          <a:srgbClr val="92D050"/>
        </a:solidFill>
      </dgm:spPr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REALIZAR UN PLAN DE TRABAJO CON CRONOGRAMA DE ACTIVIDADES PEDAGÓGICAS PARA QUE LOS ESTUDIANTES RECIBAN ACTIVIDADES DE APRENDIZAJE NO PRESENCIAL EN EL MARCO DE LA ESTRATEGIA APRENDO EN CASA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FF1D6F1-DB6F-47B6-9C27-776A1968BB45}" type="parTrans" cxnId="{0D60603A-5DC3-4032-B21B-00F9D2EA2C1A}">
      <dgm:prSet/>
      <dgm:spPr/>
      <dgm:t>
        <a:bodyPr/>
        <a:lstStyle/>
        <a:p>
          <a:endParaRPr lang="es-PE"/>
        </a:p>
      </dgm:t>
    </dgm:pt>
    <dgm:pt modelId="{D9476BF5-A66C-4A5D-81B0-315D1E02B9F9}" type="sibTrans" cxnId="{0D60603A-5DC3-4032-B21B-00F9D2EA2C1A}">
      <dgm:prSet/>
      <dgm:spPr/>
      <dgm:t>
        <a:bodyPr/>
        <a:lstStyle/>
        <a:p>
          <a:endParaRPr lang="es-PE"/>
        </a:p>
      </dgm:t>
    </dgm:pt>
    <dgm:pt modelId="{96395170-E411-443D-89ED-34545C4FE481}">
      <dgm:prSet/>
      <dgm:spPr>
        <a:solidFill>
          <a:srgbClr val="F31DD4"/>
        </a:solidFill>
      </dgm:spPr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ELEGIR UNA RED SOCIAL PARA COORDINAR CON LOS DOCENTES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1099359-CF92-4204-836D-D629BCB76474}" type="parTrans" cxnId="{FB3929C2-0764-4BC2-A757-0449F4CF27FF}">
      <dgm:prSet/>
      <dgm:spPr/>
      <dgm:t>
        <a:bodyPr/>
        <a:lstStyle/>
        <a:p>
          <a:endParaRPr lang="es-PE"/>
        </a:p>
      </dgm:t>
    </dgm:pt>
    <dgm:pt modelId="{983A112B-E1BA-4333-9BDB-4A41DA35027A}" type="sibTrans" cxnId="{FB3929C2-0764-4BC2-A757-0449F4CF27FF}">
      <dgm:prSet/>
      <dgm:spPr/>
      <dgm:t>
        <a:bodyPr/>
        <a:lstStyle/>
        <a:p>
          <a:endParaRPr lang="es-PE"/>
        </a:p>
      </dgm:t>
    </dgm:pt>
    <dgm:pt modelId="{785E1C39-35B4-4360-B091-F725F3BCCA3E}">
      <dgm:prSet/>
      <dgm:spPr>
        <a:solidFill>
          <a:srgbClr val="FFFF00"/>
        </a:solidFill>
      </dgm:spPr>
      <dgm:t>
        <a:bodyPr/>
        <a:lstStyle/>
        <a:p>
          <a:r>
            <a:rPr lang="es-PE" b="1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LA SUPERVISIÓN ESTÁ A CARGO DE LA UGEL</a:t>
          </a:r>
          <a:endParaRPr lang="es-PE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76653E4-B112-484A-9803-84AA13BA1CBE}" type="parTrans" cxnId="{EAF88729-3C91-4D82-8CCD-88FD955170ED}">
      <dgm:prSet/>
      <dgm:spPr/>
      <dgm:t>
        <a:bodyPr/>
        <a:lstStyle/>
        <a:p>
          <a:endParaRPr lang="es-PE"/>
        </a:p>
      </dgm:t>
    </dgm:pt>
    <dgm:pt modelId="{27ECB7F1-0BAD-4D0F-A6B6-2BBE7B7ED14D}" type="sibTrans" cxnId="{EAF88729-3C91-4D82-8CCD-88FD955170ED}">
      <dgm:prSet/>
      <dgm:spPr/>
      <dgm:t>
        <a:bodyPr/>
        <a:lstStyle/>
        <a:p>
          <a:endParaRPr lang="es-PE"/>
        </a:p>
      </dgm:t>
    </dgm:pt>
    <dgm:pt modelId="{7C667B83-37E2-42ED-9F16-51BCC5857349}" type="pres">
      <dgm:prSet presAssocID="{0F4CF51F-209A-4D53-B4FA-C61DCD8D661D}" presName="matrix" presStyleCnt="0">
        <dgm:presLayoutVars>
          <dgm:chMax val="1"/>
          <dgm:dir/>
          <dgm:resizeHandles val="exact"/>
        </dgm:presLayoutVars>
      </dgm:prSet>
      <dgm:spPr/>
    </dgm:pt>
    <dgm:pt modelId="{D8F557A0-2C39-4D6B-BC6E-D33F970D53E1}" type="pres">
      <dgm:prSet presAssocID="{0F4CF51F-209A-4D53-B4FA-C61DCD8D661D}" presName="axisShape" presStyleLbl="bgShp" presStyleIdx="0" presStyleCnt="1"/>
      <dgm:spPr/>
    </dgm:pt>
    <dgm:pt modelId="{ED55AF7F-1865-4E6E-BD25-D3C4878A7D5D}" type="pres">
      <dgm:prSet presAssocID="{0F4CF51F-209A-4D53-B4FA-C61DCD8D661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879F4E-2A03-4A04-8567-B7619AE8DFFC}" type="pres">
      <dgm:prSet presAssocID="{0F4CF51F-209A-4D53-B4FA-C61DCD8D661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A084FF-D1B4-479E-9A7D-A6446DC223F9}" type="pres">
      <dgm:prSet presAssocID="{0F4CF51F-209A-4D53-B4FA-C61DCD8D661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56106A-7180-48B5-87B0-7EE5C8485D16}" type="pres">
      <dgm:prSet presAssocID="{0F4CF51F-209A-4D53-B4FA-C61DCD8D661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D4090C-F84D-47A6-B8D0-F655F36FA34E}" srcId="{0F4CF51F-209A-4D53-B4FA-C61DCD8D661D}" destId="{251ACBE1-8EEA-4A3D-BE42-230E91145BA0}" srcOrd="0" destOrd="0" parTransId="{9A80431B-DCD2-4646-93B8-576316F8A7BA}" sibTransId="{CB182787-B016-405B-B6E6-E9874BF72CC3}"/>
    <dgm:cxn modelId="{EAF88729-3C91-4D82-8CCD-88FD955170ED}" srcId="{0F4CF51F-209A-4D53-B4FA-C61DCD8D661D}" destId="{785E1C39-35B4-4360-B091-F725F3BCCA3E}" srcOrd="3" destOrd="0" parTransId="{476653E4-B112-484A-9803-84AA13BA1CBE}" sibTransId="{27ECB7F1-0BAD-4D0F-A6B6-2BBE7B7ED14D}"/>
    <dgm:cxn modelId="{0D60603A-5DC3-4032-B21B-00F9D2EA2C1A}" srcId="{0F4CF51F-209A-4D53-B4FA-C61DCD8D661D}" destId="{0B2457C9-B02B-459A-B7A2-B91BF95A6148}" srcOrd="1" destOrd="0" parTransId="{DFF1D6F1-DB6F-47B6-9C27-776A1968BB45}" sibTransId="{D9476BF5-A66C-4A5D-81B0-315D1E02B9F9}"/>
    <dgm:cxn modelId="{8C2F5981-DF29-4EE0-8E6A-272853A6D22E}" type="presOf" srcId="{96395170-E411-443D-89ED-34545C4FE481}" destId="{C0A084FF-D1B4-479E-9A7D-A6446DC223F9}" srcOrd="0" destOrd="0" presId="urn:microsoft.com/office/officeart/2005/8/layout/matrix2"/>
    <dgm:cxn modelId="{0EC64283-B958-4B53-9F2E-2F56514B583F}" type="presOf" srcId="{785E1C39-35B4-4360-B091-F725F3BCCA3E}" destId="{D456106A-7180-48B5-87B0-7EE5C8485D16}" srcOrd="0" destOrd="0" presId="urn:microsoft.com/office/officeart/2005/8/layout/matrix2"/>
    <dgm:cxn modelId="{0FD78F87-FAF5-44A5-9EC1-CE03D5222110}" type="presOf" srcId="{0F4CF51F-209A-4D53-B4FA-C61DCD8D661D}" destId="{7C667B83-37E2-42ED-9F16-51BCC5857349}" srcOrd="0" destOrd="0" presId="urn:microsoft.com/office/officeart/2005/8/layout/matrix2"/>
    <dgm:cxn modelId="{42F4C3A0-9E7C-4F0E-8FD9-55EE6B60F0CE}" type="presOf" srcId="{251ACBE1-8EEA-4A3D-BE42-230E91145BA0}" destId="{ED55AF7F-1865-4E6E-BD25-D3C4878A7D5D}" srcOrd="0" destOrd="0" presId="urn:microsoft.com/office/officeart/2005/8/layout/matrix2"/>
    <dgm:cxn modelId="{FB3929C2-0764-4BC2-A757-0449F4CF27FF}" srcId="{0F4CF51F-209A-4D53-B4FA-C61DCD8D661D}" destId="{96395170-E411-443D-89ED-34545C4FE481}" srcOrd="2" destOrd="0" parTransId="{41099359-CF92-4204-836D-D629BCB76474}" sibTransId="{983A112B-E1BA-4333-9BDB-4A41DA35027A}"/>
    <dgm:cxn modelId="{77FC3AE0-CD53-46AC-9344-0FE9A2AEF78E}" type="presOf" srcId="{0B2457C9-B02B-459A-B7A2-B91BF95A6148}" destId="{20879F4E-2A03-4A04-8567-B7619AE8DFFC}" srcOrd="0" destOrd="0" presId="urn:microsoft.com/office/officeart/2005/8/layout/matrix2"/>
    <dgm:cxn modelId="{9A6485D4-1168-48A0-B57B-CD430EF4AB67}" type="presParOf" srcId="{7C667B83-37E2-42ED-9F16-51BCC5857349}" destId="{D8F557A0-2C39-4D6B-BC6E-D33F970D53E1}" srcOrd="0" destOrd="0" presId="urn:microsoft.com/office/officeart/2005/8/layout/matrix2"/>
    <dgm:cxn modelId="{EC059438-B279-43EF-85DC-0E5D775507A3}" type="presParOf" srcId="{7C667B83-37E2-42ED-9F16-51BCC5857349}" destId="{ED55AF7F-1865-4E6E-BD25-D3C4878A7D5D}" srcOrd="1" destOrd="0" presId="urn:microsoft.com/office/officeart/2005/8/layout/matrix2"/>
    <dgm:cxn modelId="{90C9276B-EC48-4BFC-AE3D-658FF1B82623}" type="presParOf" srcId="{7C667B83-37E2-42ED-9F16-51BCC5857349}" destId="{20879F4E-2A03-4A04-8567-B7619AE8DFFC}" srcOrd="2" destOrd="0" presId="urn:microsoft.com/office/officeart/2005/8/layout/matrix2"/>
    <dgm:cxn modelId="{D8E6BC11-7093-415A-909F-58F5ECCE6484}" type="presParOf" srcId="{7C667B83-37E2-42ED-9F16-51BCC5857349}" destId="{C0A084FF-D1B4-479E-9A7D-A6446DC223F9}" srcOrd="3" destOrd="0" presId="urn:microsoft.com/office/officeart/2005/8/layout/matrix2"/>
    <dgm:cxn modelId="{1EA929ED-3C9D-4374-9703-A45AECA91B03}" type="presParOf" srcId="{7C667B83-37E2-42ED-9F16-51BCC5857349}" destId="{D456106A-7180-48B5-87B0-7EE5C8485D1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C4F370-1A62-40D0-97CF-5771E4DAFD51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E7F82A49-196A-4B93-851C-6CAE8763E956}">
      <dgm:prSet phldrT="[Texto]"/>
      <dgm:spPr/>
      <dgm:t>
        <a:bodyPr/>
        <a:lstStyle/>
        <a:p>
          <a:r>
            <a:rPr lang="es-P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A. cumplir las disposiciones previstas en la presente norma</a:t>
          </a:r>
          <a:endParaRPr lang="es-PE" dirty="0"/>
        </a:p>
      </dgm:t>
    </dgm:pt>
    <dgm:pt modelId="{EEDAF520-06F3-4CE9-9896-0C401E8892FC}" type="parTrans" cxnId="{EB353A02-7907-41DC-A25A-56F9991CCDD7}">
      <dgm:prSet/>
      <dgm:spPr/>
      <dgm:t>
        <a:bodyPr/>
        <a:lstStyle/>
        <a:p>
          <a:endParaRPr lang="es-PE"/>
        </a:p>
      </dgm:t>
    </dgm:pt>
    <dgm:pt modelId="{2ED69D90-1721-4E81-BEE0-39F5B0204BF8}" type="sibTrans" cxnId="{EB353A02-7907-41DC-A25A-56F9991CCDD7}">
      <dgm:prSet/>
      <dgm:spPr/>
      <dgm:t>
        <a:bodyPr/>
        <a:lstStyle/>
        <a:p>
          <a:endParaRPr lang="es-PE"/>
        </a:p>
      </dgm:t>
    </dgm:pt>
    <dgm:pt modelId="{C982FD11-F6E6-4B18-8757-BE3A075E2A28}">
      <dgm:prSet phldrT="[Texto]"/>
      <dgm:spPr/>
      <dgm:t>
        <a:bodyPr/>
        <a:lstStyle/>
        <a:p>
          <a:r>
            <a:rPr lang="es-P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C. participar de Perú educa</a:t>
          </a:r>
          <a:endParaRPr lang="es-PE" dirty="0"/>
        </a:p>
      </dgm:t>
    </dgm:pt>
    <dgm:pt modelId="{841AD15E-1B0F-423A-A63B-25BFD32E7A4B}" type="parTrans" cxnId="{26A95058-1E73-4F02-9829-313F3ABB8CF3}">
      <dgm:prSet/>
      <dgm:spPr/>
      <dgm:t>
        <a:bodyPr/>
        <a:lstStyle/>
        <a:p>
          <a:endParaRPr lang="es-PE"/>
        </a:p>
      </dgm:t>
    </dgm:pt>
    <dgm:pt modelId="{BCA3A165-1C42-4538-8BB5-E9CDAE421AFC}" type="sibTrans" cxnId="{26A95058-1E73-4F02-9829-313F3ABB8CF3}">
      <dgm:prSet/>
      <dgm:spPr/>
      <dgm:t>
        <a:bodyPr/>
        <a:lstStyle/>
        <a:p>
          <a:endParaRPr lang="es-PE"/>
        </a:p>
      </dgm:t>
    </dgm:pt>
    <dgm:pt modelId="{687CFEDE-5D39-4092-A655-E0195A106C9D}">
      <dgm:prSet phldrT="[Texto]"/>
      <dgm:spPr/>
      <dgm:t>
        <a:bodyPr/>
        <a:lstStyle/>
        <a:p>
          <a:r>
            <a:rPr lang="es-P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D. brindar apoyo pedagógico y emocional a los estudiantes</a:t>
          </a:r>
          <a:endParaRPr lang="es-PE" dirty="0"/>
        </a:p>
      </dgm:t>
    </dgm:pt>
    <dgm:pt modelId="{5AF6112C-DE4A-4B3B-ABF9-842EC7D47F2F}" type="parTrans" cxnId="{69F9D651-7AE2-4697-A834-22A3CC76C5C4}">
      <dgm:prSet/>
      <dgm:spPr/>
      <dgm:t>
        <a:bodyPr/>
        <a:lstStyle/>
        <a:p>
          <a:endParaRPr lang="es-PE"/>
        </a:p>
      </dgm:t>
    </dgm:pt>
    <dgm:pt modelId="{D9ECFF2C-5D55-48A9-AF8F-0B65C5A66F51}" type="sibTrans" cxnId="{69F9D651-7AE2-4697-A834-22A3CC76C5C4}">
      <dgm:prSet/>
      <dgm:spPr/>
      <dgm:t>
        <a:bodyPr/>
        <a:lstStyle/>
        <a:p>
          <a:endParaRPr lang="es-PE"/>
        </a:p>
      </dgm:t>
    </dgm:pt>
    <dgm:pt modelId="{9B67CD27-26AE-4069-B0A5-18C1C9E258D0}">
      <dgm:prSet phldrT="[Texto]"/>
      <dgm:spPr/>
      <dgm:t>
        <a:bodyPr/>
        <a:lstStyle/>
        <a:p>
          <a:r>
            <a:rPr lang="es-PE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E. durante de la primera semana del trabajo presencial las docentes deberán entregar lo siguiente:</a:t>
          </a:r>
          <a:endParaRPr lang="es-PE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3DF566-6130-4E90-BB80-64BC55C10043}" type="parTrans" cxnId="{3BF0781C-6775-43AE-8C29-3BDD095F227A}">
      <dgm:prSet/>
      <dgm:spPr/>
      <dgm:t>
        <a:bodyPr/>
        <a:lstStyle/>
        <a:p>
          <a:endParaRPr lang="es-PE"/>
        </a:p>
      </dgm:t>
    </dgm:pt>
    <dgm:pt modelId="{2E33C035-3821-446C-B761-DF62BF057DE5}" type="sibTrans" cxnId="{3BF0781C-6775-43AE-8C29-3BDD095F227A}">
      <dgm:prSet/>
      <dgm:spPr/>
      <dgm:t>
        <a:bodyPr/>
        <a:lstStyle/>
        <a:p>
          <a:endParaRPr lang="es-PE"/>
        </a:p>
      </dgm:t>
    </dgm:pt>
    <dgm:pt modelId="{17BE5B62-91C1-4886-A216-3C7C0FA0AA99}">
      <dgm:prSet phldrT="[Texto]"/>
      <dgm:spPr/>
      <dgm:t>
        <a:bodyPr/>
        <a:lstStyle/>
        <a:p>
          <a:r>
            <a:rPr lang="es-PE" dirty="0"/>
            <a:t>1. informe de balance del tiempo de trabajo remoto con el objetivo de contar con insumos que nos permita ver logros y dificultades</a:t>
          </a:r>
        </a:p>
      </dgm:t>
    </dgm:pt>
    <dgm:pt modelId="{C84D9341-370A-47CD-B9BA-E503B6AE682C}" type="parTrans" cxnId="{C57F8438-D9BD-4915-8DF9-65BB27861E14}">
      <dgm:prSet/>
      <dgm:spPr/>
      <dgm:t>
        <a:bodyPr/>
        <a:lstStyle/>
        <a:p>
          <a:endParaRPr lang="es-PE"/>
        </a:p>
      </dgm:t>
    </dgm:pt>
    <dgm:pt modelId="{0D46A235-E59D-4FA8-A235-0EE417773D1C}" type="sibTrans" cxnId="{C57F8438-D9BD-4915-8DF9-65BB27861E14}">
      <dgm:prSet/>
      <dgm:spPr/>
      <dgm:t>
        <a:bodyPr/>
        <a:lstStyle/>
        <a:p>
          <a:endParaRPr lang="es-PE"/>
        </a:p>
      </dgm:t>
    </dgm:pt>
    <dgm:pt modelId="{706D00E5-004C-4C31-9889-49D040600F77}">
      <dgm:prSet phldrT="[Texto]"/>
      <dgm:spPr/>
      <dgm:t>
        <a:bodyPr/>
        <a:lstStyle/>
        <a:p>
          <a:r>
            <a:rPr lang="es-PE" dirty="0"/>
            <a:t>2. informe de planificación curricular: proponer la planificación con la que planean trabajar con los estudiantes una vez que empiezan el servicio educativo presencial.</a:t>
          </a:r>
        </a:p>
      </dgm:t>
    </dgm:pt>
    <dgm:pt modelId="{5368CF81-8396-4C19-9B6F-07D4377C97E6}" type="parTrans" cxnId="{1A219E5F-39F1-4DC8-9595-71B77BC54A82}">
      <dgm:prSet/>
      <dgm:spPr/>
      <dgm:t>
        <a:bodyPr/>
        <a:lstStyle/>
        <a:p>
          <a:endParaRPr lang="es-PE"/>
        </a:p>
      </dgm:t>
    </dgm:pt>
    <dgm:pt modelId="{6B8B15F0-BD70-40C6-AB57-67D7155F0C40}" type="sibTrans" cxnId="{1A219E5F-39F1-4DC8-9595-71B77BC54A82}">
      <dgm:prSet/>
      <dgm:spPr/>
      <dgm:t>
        <a:bodyPr/>
        <a:lstStyle/>
        <a:p>
          <a:endParaRPr lang="es-PE"/>
        </a:p>
      </dgm:t>
    </dgm:pt>
    <dgm:pt modelId="{A1318A7B-AEE9-48E4-BF3E-E2367DF9D95C}">
      <dgm:prSet/>
      <dgm:spPr/>
      <dgm:t>
        <a:bodyPr/>
        <a:lstStyle/>
        <a:p>
          <a:r>
            <a:rPr lang="es-P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B. estar disponible para las coordinaciones de carácter laboral que resulten necesarias</a:t>
          </a:r>
          <a:endParaRPr lang="es-PE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91E2E5-E1D8-42FF-925A-3EF3F916891B}" type="parTrans" cxnId="{4C797883-3FD5-4679-99CE-56EFCDDCD22E}">
      <dgm:prSet/>
      <dgm:spPr/>
      <dgm:t>
        <a:bodyPr/>
        <a:lstStyle/>
        <a:p>
          <a:endParaRPr lang="es-PE"/>
        </a:p>
      </dgm:t>
    </dgm:pt>
    <dgm:pt modelId="{0C309395-FD45-4EB2-9BC0-3568E87944AF}" type="sibTrans" cxnId="{4C797883-3FD5-4679-99CE-56EFCDDCD22E}">
      <dgm:prSet/>
      <dgm:spPr/>
      <dgm:t>
        <a:bodyPr/>
        <a:lstStyle/>
        <a:p>
          <a:endParaRPr lang="es-PE"/>
        </a:p>
      </dgm:t>
    </dgm:pt>
    <dgm:pt modelId="{6CEB620B-4FC7-40BE-B8FA-403E2E5A0B0F}" type="pres">
      <dgm:prSet presAssocID="{6CC4F370-1A62-40D0-97CF-5771E4DAFD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DF8A2B-DE14-49CD-BB50-CFB567668767}" type="pres">
      <dgm:prSet presAssocID="{E7F82A49-196A-4B93-851C-6CAE8763E956}" presName="root" presStyleCnt="0"/>
      <dgm:spPr/>
    </dgm:pt>
    <dgm:pt modelId="{5495782C-CE64-4B59-A187-3F4EE15F4BF9}" type="pres">
      <dgm:prSet presAssocID="{E7F82A49-196A-4B93-851C-6CAE8763E956}" presName="rootComposite" presStyleCnt="0"/>
      <dgm:spPr/>
    </dgm:pt>
    <dgm:pt modelId="{624778BE-D935-4412-925F-88F9A5B17092}" type="pres">
      <dgm:prSet presAssocID="{E7F82A49-196A-4B93-851C-6CAE8763E956}" presName="rootText" presStyleLbl="node1" presStyleIdx="0" presStyleCnt="5" custScaleX="119175" custScaleY="148228" custLinFactY="-29561" custLinFactNeighborX="11996" custLinFactNeighborY="-100000"/>
      <dgm:spPr/>
    </dgm:pt>
    <dgm:pt modelId="{2FB2CDF5-DFB5-4A53-919F-57F6ECC96391}" type="pres">
      <dgm:prSet presAssocID="{E7F82A49-196A-4B93-851C-6CAE8763E956}" presName="rootConnector" presStyleLbl="node1" presStyleIdx="0" presStyleCnt="5"/>
      <dgm:spPr/>
    </dgm:pt>
    <dgm:pt modelId="{DDC3C04E-EECD-4B6E-B54C-581881186A9D}" type="pres">
      <dgm:prSet presAssocID="{E7F82A49-196A-4B93-851C-6CAE8763E956}" presName="childShape" presStyleCnt="0"/>
      <dgm:spPr/>
    </dgm:pt>
    <dgm:pt modelId="{A101B476-0E78-4817-921C-A6CF2E75A77E}" type="pres">
      <dgm:prSet presAssocID="{A1318A7B-AEE9-48E4-BF3E-E2367DF9D95C}" presName="root" presStyleCnt="0"/>
      <dgm:spPr/>
    </dgm:pt>
    <dgm:pt modelId="{B26A20C9-AAAB-469D-9AB5-35CFBD79E7C4}" type="pres">
      <dgm:prSet presAssocID="{A1318A7B-AEE9-48E4-BF3E-E2367DF9D95C}" presName="rootComposite" presStyleCnt="0"/>
      <dgm:spPr/>
    </dgm:pt>
    <dgm:pt modelId="{43B23880-C9BB-4F7D-84CD-BD6F6F41A8CC}" type="pres">
      <dgm:prSet presAssocID="{A1318A7B-AEE9-48E4-BF3E-E2367DF9D95C}" presName="rootText" presStyleLbl="node1" presStyleIdx="1" presStyleCnt="5" custScaleX="122608" custScaleY="178129" custLinFactNeighborX="-17595" custLinFactNeighborY="7998"/>
      <dgm:spPr/>
    </dgm:pt>
    <dgm:pt modelId="{EC666F55-131C-415F-8B5C-93CA2993A3B5}" type="pres">
      <dgm:prSet presAssocID="{A1318A7B-AEE9-48E4-BF3E-E2367DF9D95C}" presName="rootConnector" presStyleLbl="node1" presStyleIdx="1" presStyleCnt="5"/>
      <dgm:spPr/>
    </dgm:pt>
    <dgm:pt modelId="{392C5239-C569-4606-8935-ACEDFD90D0BF}" type="pres">
      <dgm:prSet presAssocID="{A1318A7B-AEE9-48E4-BF3E-E2367DF9D95C}" presName="childShape" presStyleCnt="0"/>
      <dgm:spPr/>
    </dgm:pt>
    <dgm:pt modelId="{A460444C-0BFF-4F3E-9806-E75B4C5C8ACF}" type="pres">
      <dgm:prSet presAssocID="{C982FD11-F6E6-4B18-8757-BE3A075E2A28}" presName="root" presStyleCnt="0"/>
      <dgm:spPr/>
    </dgm:pt>
    <dgm:pt modelId="{F19C8374-0C6D-40E1-B6AA-670662E295EF}" type="pres">
      <dgm:prSet presAssocID="{C982FD11-F6E6-4B18-8757-BE3A075E2A28}" presName="rootComposite" presStyleCnt="0"/>
      <dgm:spPr/>
    </dgm:pt>
    <dgm:pt modelId="{24D538A3-00E5-44EB-99AD-056CC036D28E}" type="pres">
      <dgm:prSet presAssocID="{C982FD11-F6E6-4B18-8757-BE3A075E2A28}" presName="rootText" presStyleLbl="node1" presStyleIdx="2" presStyleCnt="5" custScaleX="129730" custScaleY="146772" custLinFactY="-18364" custLinFactNeighborX="-49585" custLinFactNeighborY="-100000"/>
      <dgm:spPr/>
    </dgm:pt>
    <dgm:pt modelId="{F914C3E7-CADF-4693-B375-9AA4A2C6CE79}" type="pres">
      <dgm:prSet presAssocID="{C982FD11-F6E6-4B18-8757-BE3A075E2A28}" presName="rootConnector" presStyleLbl="node1" presStyleIdx="2" presStyleCnt="5"/>
      <dgm:spPr/>
    </dgm:pt>
    <dgm:pt modelId="{F715282B-5D0C-4610-A820-1AF427CD814D}" type="pres">
      <dgm:prSet presAssocID="{C982FD11-F6E6-4B18-8757-BE3A075E2A28}" presName="childShape" presStyleCnt="0"/>
      <dgm:spPr/>
    </dgm:pt>
    <dgm:pt modelId="{4CF5C82F-0389-4442-B7BC-6E4FC624D51E}" type="pres">
      <dgm:prSet presAssocID="{687CFEDE-5D39-4092-A655-E0195A106C9D}" presName="root" presStyleCnt="0"/>
      <dgm:spPr/>
    </dgm:pt>
    <dgm:pt modelId="{82EC2768-C52B-4957-B7C8-05A9859D0E97}" type="pres">
      <dgm:prSet presAssocID="{687CFEDE-5D39-4092-A655-E0195A106C9D}" presName="rootComposite" presStyleCnt="0"/>
      <dgm:spPr/>
    </dgm:pt>
    <dgm:pt modelId="{26667842-4451-4E6C-837D-C23B737DA49E}" type="pres">
      <dgm:prSet presAssocID="{687CFEDE-5D39-4092-A655-E0195A106C9D}" presName="rootText" presStyleLbl="node1" presStyleIdx="3" presStyleCnt="5" custScaleX="132471" custScaleY="168759" custLinFactNeighborX="-86613" custLinFactNeighborY="29411"/>
      <dgm:spPr/>
    </dgm:pt>
    <dgm:pt modelId="{39695BDE-06F5-4302-ACBD-B0747385CAFB}" type="pres">
      <dgm:prSet presAssocID="{687CFEDE-5D39-4092-A655-E0195A106C9D}" presName="rootConnector" presStyleLbl="node1" presStyleIdx="3" presStyleCnt="5"/>
      <dgm:spPr/>
    </dgm:pt>
    <dgm:pt modelId="{B3607938-7C3E-47E1-A89F-BD4DDBD76D8D}" type="pres">
      <dgm:prSet presAssocID="{687CFEDE-5D39-4092-A655-E0195A106C9D}" presName="childShape" presStyleCnt="0"/>
      <dgm:spPr/>
    </dgm:pt>
    <dgm:pt modelId="{0C7AB3DD-26FA-4DB5-B4F2-08885F7F163E}" type="pres">
      <dgm:prSet presAssocID="{9B67CD27-26AE-4069-B0A5-18C1C9E258D0}" presName="root" presStyleCnt="0"/>
      <dgm:spPr/>
    </dgm:pt>
    <dgm:pt modelId="{4191E242-816D-44C3-BE5F-50890A1AA108}" type="pres">
      <dgm:prSet presAssocID="{9B67CD27-26AE-4069-B0A5-18C1C9E258D0}" presName="rootComposite" presStyleCnt="0"/>
      <dgm:spPr/>
    </dgm:pt>
    <dgm:pt modelId="{65C7F666-42A2-4E78-AC1A-5885BCE16010}" type="pres">
      <dgm:prSet presAssocID="{9B67CD27-26AE-4069-B0A5-18C1C9E258D0}" presName="rootText" presStyleLbl="node1" presStyleIdx="4" presStyleCnt="5" custScaleX="139529" custScaleY="144727" custLinFactX="-11937" custLinFactY="-8338" custLinFactNeighborX="-100000" custLinFactNeighborY="-100000"/>
      <dgm:spPr/>
    </dgm:pt>
    <dgm:pt modelId="{6F533DD0-D9AE-4CF2-A757-70A410260D53}" type="pres">
      <dgm:prSet presAssocID="{9B67CD27-26AE-4069-B0A5-18C1C9E258D0}" presName="rootConnector" presStyleLbl="node1" presStyleIdx="4" presStyleCnt="5"/>
      <dgm:spPr/>
    </dgm:pt>
    <dgm:pt modelId="{EAC6A8E2-E8C6-42E7-B43D-8BA4CBF70D2F}" type="pres">
      <dgm:prSet presAssocID="{9B67CD27-26AE-4069-B0A5-18C1C9E258D0}" presName="childShape" presStyleCnt="0"/>
      <dgm:spPr/>
    </dgm:pt>
    <dgm:pt modelId="{92B4EDFA-768A-4565-A122-C6F8E85ECE46}" type="pres">
      <dgm:prSet presAssocID="{C84D9341-370A-47CD-B9BA-E503B6AE682C}" presName="Name13" presStyleLbl="parChTrans1D2" presStyleIdx="0" presStyleCnt="2"/>
      <dgm:spPr/>
    </dgm:pt>
    <dgm:pt modelId="{D99D88FC-E712-48B5-8602-DA1AA9DB52DD}" type="pres">
      <dgm:prSet presAssocID="{17BE5B62-91C1-4886-A216-3C7C0FA0AA99}" presName="childText" presStyleLbl="bgAcc1" presStyleIdx="0" presStyleCnt="2" custScaleX="184274" custScaleY="118628" custLinFactNeighborX="-63981" custLinFactNeighborY="-5058">
        <dgm:presLayoutVars>
          <dgm:bulletEnabled val="1"/>
        </dgm:presLayoutVars>
      </dgm:prSet>
      <dgm:spPr/>
    </dgm:pt>
    <dgm:pt modelId="{EA927C98-14DE-459F-98C0-0D4D5577519C}" type="pres">
      <dgm:prSet presAssocID="{5368CF81-8396-4C19-9B6F-07D4377C97E6}" presName="Name13" presStyleLbl="parChTrans1D2" presStyleIdx="1" presStyleCnt="2"/>
      <dgm:spPr/>
    </dgm:pt>
    <dgm:pt modelId="{F6BB51A6-7448-4D55-AC48-0972EA764A8F}" type="pres">
      <dgm:prSet presAssocID="{706D00E5-004C-4C31-9889-49D040600F77}" presName="childText" presStyleLbl="bgAcc1" presStyleIdx="1" presStyleCnt="2" custScaleX="192410" custScaleY="151555" custLinFactNeighborX="-57983" custLinFactNeighborY="15995">
        <dgm:presLayoutVars>
          <dgm:bulletEnabled val="1"/>
        </dgm:presLayoutVars>
      </dgm:prSet>
      <dgm:spPr/>
    </dgm:pt>
  </dgm:ptLst>
  <dgm:cxnLst>
    <dgm:cxn modelId="{EB353A02-7907-41DC-A25A-56F9991CCDD7}" srcId="{6CC4F370-1A62-40D0-97CF-5771E4DAFD51}" destId="{E7F82A49-196A-4B93-851C-6CAE8763E956}" srcOrd="0" destOrd="0" parTransId="{EEDAF520-06F3-4CE9-9896-0C401E8892FC}" sibTransId="{2ED69D90-1721-4E81-BEE0-39F5B0204BF8}"/>
    <dgm:cxn modelId="{3BF0781C-6775-43AE-8C29-3BDD095F227A}" srcId="{6CC4F370-1A62-40D0-97CF-5771E4DAFD51}" destId="{9B67CD27-26AE-4069-B0A5-18C1C9E258D0}" srcOrd="4" destOrd="0" parTransId="{093DF566-6130-4E90-BB80-64BC55C10043}" sibTransId="{2E33C035-3821-446C-B761-DF62BF057DE5}"/>
    <dgm:cxn modelId="{121FAE1E-C200-4359-A9E9-5CA8356CA11A}" type="presOf" srcId="{E7F82A49-196A-4B93-851C-6CAE8763E956}" destId="{2FB2CDF5-DFB5-4A53-919F-57F6ECC96391}" srcOrd="1" destOrd="0" presId="urn:microsoft.com/office/officeart/2005/8/layout/hierarchy3"/>
    <dgm:cxn modelId="{08B2D922-1229-4219-8291-88838371D835}" type="presOf" srcId="{9B67CD27-26AE-4069-B0A5-18C1C9E258D0}" destId="{6F533DD0-D9AE-4CF2-A757-70A410260D53}" srcOrd="1" destOrd="0" presId="urn:microsoft.com/office/officeart/2005/8/layout/hierarchy3"/>
    <dgm:cxn modelId="{182BE035-A081-4695-BFBD-4BBF05D828B9}" type="presOf" srcId="{A1318A7B-AEE9-48E4-BF3E-E2367DF9D95C}" destId="{43B23880-C9BB-4F7D-84CD-BD6F6F41A8CC}" srcOrd="0" destOrd="0" presId="urn:microsoft.com/office/officeart/2005/8/layout/hierarchy3"/>
    <dgm:cxn modelId="{C57F8438-D9BD-4915-8DF9-65BB27861E14}" srcId="{9B67CD27-26AE-4069-B0A5-18C1C9E258D0}" destId="{17BE5B62-91C1-4886-A216-3C7C0FA0AA99}" srcOrd="0" destOrd="0" parTransId="{C84D9341-370A-47CD-B9BA-E503B6AE682C}" sibTransId="{0D46A235-E59D-4FA8-A235-0EE417773D1C}"/>
    <dgm:cxn modelId="{1A219E5F-39F1-4DC8-9595-71B77BC54A82}" srcId="{9B67CD27-26AE-4069-B0A5-18C1C9E258D0}" destId="{706D00E5-004C-4C31-9889-49D040600F77}" srcOrd="1" destOrd="0" parTransId="{5368CF81-8396-4C19-9B6F-07D4377C97E6}" sibTransId="{6B8B15F0-BD70-40C6-AB57-67D7155F0C40}"/>
    <dgm:cxn modelId="{2500DA6C-E7E5-4310-9963-08ED5FE47499}" type="presOf" srcId="{C84D9341-370A-47CD-B9BA-E503B6AE682C}" destId="{92B4EDFA-768A-4565-A122-C6F8E85ECE46}" srcOrd="0" destOrd="0" presId="urn:microsoft.com/office/officeart/2005/8/layout/hierarchy3"/>
    <dgm:cxn modelId="{A889B66E-17C8-4643-A09B-2257FB0934C8}" type="presOf" srcId="{6CC4F370-1A62-40D0-97CF-5771E4DAFD51}" destId="{6CEB620B-4FC7-40BE-B8FA-403E2E5A0B0F}" srcOrd="0" destOrd="0" presId="urn:microsoft.com/office/officeart/2005/8/layout/hierarchy3"/>
    <dgm:cxn modelId="{7BEFD46E-359E-4FEC-92F9-A419AE9168C3}" type="presOf" srcId="{687CFEDE-5D39-4092-A655-E0195A106C9D}" destId="{26667842-4451-4E6C-837D-C23B737DA49E}" srcOrd="0" destOrd="0" presId="urn:microsoft.com/office/officeart/2005/8/layout/hierarchy3"/>
    <dgm:cxn modelId="{69F9D651-7AE2-4697-A834-22A3CC76C5C4}" srcId="{6CC4F370-1A62-40D0-97CF-5771E4DAFD51}" destId="{687CFEDE-5D39-4092-A655-E0195A106C9D}" srcOrd="3" destOrd="0" parTransId="{5AF6112C-DE4A-4B3B-ABF9-842EC7D47F2F}" sibTransId="{D9ECFF2C-5D55-48A9-AF8F-0B65C5A66F51}"/>
    <dgm:cxn modelId="{07863D75-1062-4727-96DA-4076D0FE4660}" type="presOf" srcId="{9B67CD27-26AE-4069-B0A5-18C1C9E258D0}" destId="{65C7F666-42A2-4E78-AC1A-5885BCE16010}" srcOrd="0" destOrd="0" presId="urn:microsoft.com/office/officeart/2005/8/layout/hierarchy3"/>
    <dgm:cxn modelId="{26A95058-1E73-4F02-9829-313F3ABB8CF3}" srcId="{6CC4F370-1A62-40D0-97CF-5771E4DAFD51}" destId="{C982FD11-F6E6-4B18-8757-BE3A075E2A28}" srcOrd="2" destOrd="0" parTransId="{841AD15E-1B0F-423A-A63B-25BFD32E7A4B}" sibTransId="{BCA3A165-1C42-4538-8BB5-E9CDAE421AFC}"/>
    <dgm:cxn modelId="{F4C1457A-8F4B-423C-9E90-F5FA9B60003D}" type="presOf" srcId="{706D00E5-004C-4C31-9889-49D040600F77}" destId="{F6BB51A6-7448-4D55-AC48-0972EA764A8F}" srcOrd="0" destOrd="0" presId="urn:microsoft.com/office/officeart/2005/8/layout/hierarchy3"/>
    <dgm:cxn modelId="{4C797883-3FD5-4679-99CE-56EFCDDCD22E}" srcId="{6CC4F370-1A62-40D0-97CF-5771E4DAFD51}" destId="{A1318A7B-AEE9-48E4-BF3E-E2367DF9D95C}" srcOrd="1" destOrd="0" parTransId="{0F91E2E5-E1D8-42FF-925A-3EF3F916891B}" sibTransId="{0C309395-FD45-4EB2-9BC0-3568E87944AF}"/>
    <dgm:cxn modelId="{A181DE8C-38D6-4E5B-AF15-295CD2AF33F0}" type="presOf" srcId="{687CFEDE-5D39-4092-A655-E0195A106C9D}" destId="{39695BDE-06F5-4302-ACBD-B0747385CAFB}" srcOrd="1" destOrd="0" presId="urn:microsoft.com/office/officeart/2005/8/layout/hierarchy3"/>
    <dgm:cxn modelId="{07D0A597-72A7-4652-B607-68AE9440C471}" type="presOf" srcId="{5368CF81-8396-4C19-9B6F-07D4377C97E6}" destId="{EA927C98-14DE-459F-98C0-0D4D5577519C}" srcOrd="0" destOrd="0" presId="urn:microsoft.com/office/officeart/2005/8/layout/hierarchy3"/>
    <dgm:cxn modelId="{43C74AA0-D378-4ECE-BAB2-3850919DFEEC}" type="presOf" srcId="{17BE5B62-91C1-4886-A216-3C7C0FA0AA99}" destId="{D99D88FC-E712-48B5-8602-DA1AA9DB52DD}" srcOrd="0" destOrd="0" presId="urn:microsoft.com/office/officeart/2005/8/layout/hierarchy3"/>
    <dgm:cxn modelId="{6456E9B3-8C18-4C1A-B00A-499C7EECDDBF}" type="presOf" srcId="{A1318A7B-AEE9-48E4-BF3E-E2367DF9D95C}" destId="{EC666F55-131C-415F-8B5C-93CA2993A3B5}" srcOrd="1" destOrd="0" presId="urn:microsoft.com/office/officeart/2005/8/layout/hierarchy3"/>
    <dgm:cxn modelId="{598568BF-BB84-4DDC-8FBB-AED182464EE3}" type="presOf" srcId="{C982FD11-F6E6-4B18-8757-BE3A075E2A28}" destId="{24D538A3-00E5-44EB-99AD-056CC036D28E}" srcOrd="0" destOrd="0" presId="urn:microsoft.com/office/officeart/2005/8/layout/hierarchy3"/>
    <dgm:cxn modelId="{36786BC7-A428-412F-BF04-0415092CD24D}" type="presOf" srcId="{E7F82A49-196A-4B93-851C-6CAE8763E956}" destId="{624778BE-D935-4412-925F-88F9A5B17092}" srcOrd="0" destOrd="0" presId="urn:microsoft.com/office/officeart/2005/8/layout/hierarchy3"/>
    <dgm:cxn modelId="{C65FE7FF-F768-41FA-81F5-47204ECAA916}" type="presOf" srcId="{C982FD11-F6E6-4B18-8757-BE3A075E2A28}" destId="{F914C3E7-CADF-4693-B375-9AA4A2C6CE79}" srcOrd="1" destOrd="0" presId="urn:microsoft.com/office/officeart/2005/8/layout/hierarchy3"/>
    <dgm:cxn modelId="{EF9431DB-746D-4BCB-95A2-C6647A4A7C7B}" type="presParOf" srcId="{6CEB620B-4FC7-40BE-B8FA-403E2E5A0B0F}" destId="{BADF8A2B-DE14-49CD-BB50-CFB567668767}" srcOrd="0" destOrd="0" presId="urn:microsoft.com/office/officeart/2005/8/layout/hierarchy3"/>
    <dgm:cxn modelId="{24F128FD-B8D2-440A-ADB4-651A25D4A9CE}" type="presParOf" srcId="{BADF8A2B-DE14-49CD-BB50-CFB567668767}" destId="{5495782C-CE64-4B59-A187-3F4EE15F4BF9}" srcOrd="0" destOrd="0" presId="urn:microsoft.com/office/officeart/2005/8/layout/hierarchy3"/>
    <dgm:cxn modelId="{2C278846-BCDC-46A6-9C53-F0BAA2F7A5F9}" type="presParOf" srcId="{5495782C-CE64-4B59-A187-3F4EE15F4BF9}" destId="{624778BE-D935-4412-925F-88F9A5B17092}" srcOrd="0" destOrd="0" presId="urn:microsoft.com/office/officeart/2005/8/layout/hierarchy3"/>
    <dgm:cxn modelId="{A6D22510-064D-4441-B5B6-559A6ABBE5F2}" type="presParOf" srcId="{5495782C-CE64-4B59-A187-3F4EE15F4BF9}" destId="{2FB2CDF5-DFB5-4A53-919F-57F6ECC96391}" srcOrd="1" destOrd="0" presId="urn:microsoft.com/office/officeart/2005/8/layout/hierarchy3"/>
    <dgm:cxn modelId="{69D24A8B-EBD0-44F4-A8BB-17DB38FE7013}" type="presParOf" srcId="{BADF8A2B-DE14-49CD-BB50-CFB567668767}" destId="{DDC3C04E-EECD-4B6E-B54C-581881186A9D}" srcOrd="1" destOrd="0" presId="urn:microsoft.com/office/officeart/2005/8/layout/hierarchy3"/>
    <dgm:cxn modelId="{18D181E9-88D9-4AFB-8835-062AF120AABA}" type="presParOf" srcId="{6CEB620B-4FC7-40BE-B8FA-403E2E5A0B0F}" destId="{A101B476-0E78-4817-921C-A6CF2E75A77E}" srcOrd="1" destOrd="0" presId="urn:microsoft.com/office/officeart/2005/8/layout/hierarchy3"/>
    <dgm:cxn modelId="{E8617D19-01DE-49D9-A95C-074D3A27CAF1}" type="presParOf" srcId="{A101B476-0E78-4817-921C-A6CF2E75A77E}" destId="{B26A20C9-AAAB-469D-9AB5-35CFBD79E7C4}" srcOrd="0" destOrd="0" presId="urn:microsoft.com/office/officeart/2005/8/layout/hierarchy3"/>
    <dgm:cxn modelId="{30D62F35-71B7-43F3-9478-6B16429055E8}" type="presParOf" srcId="{B26A20C9-AAAB-469D-9AB5-35CFBD79E7C4}" destId="{43B23880-C9BB-4F7D-84CD-BD6F6F41A8CC}" srcOrd="0" destOrd="0" presId="urn:microsoft.com/office/officeart/2005/8/layout/hierarchy3"/>
    <dgm:cxn modelId="{7386EBD5-0D08-4C49-9D9D-F15CF50C03EE}" type="presParOf" srcId="{B26A20C9-AAAB-469D-9AB5-35CFBD79E7C4}" destId="{EC666F55-131C-415F-8B5C-93CA2993A3B5}" srcOrd="1" destOrd="0" presId="urn:microsoft.com/office/officeart/2005/8/layout/hierarchy3"/>
    <dgm:cxn modelId="{668A93DB-066F-4CD7-B089-BC79BCFDA0CF}" type="presParOf" srcId="{A101B476-0E78-4817-921C-A6CF2E75A77E}" destId="{392C5239-C569-4606-8935-ACEDFD90D0BF}" srcOrd="1" destOrd="0" presId="urn:microsoft.com/office/officeart/2005/8/layout/hierarchy3"/>
    <dgm:cxn modelId="{5C6CDD14-9B54-4691-8B90-A56F78E70152}" type="presParOf" srcId="{6CEB620B-4FC7-40BE-B8FA-403E2E5A0B0F}" destId="{A460444C-0BFF-4F3E-9806-E75B4C5C8ACF}" srcOrd="2" destOrd="0" presId="urn:microsoft.com/office/officeart/2005/8/layout/hierarchy3"/>
    <dgm:cxn modelId="{E4D44BF7-FA05-40D7-8CFD-08E4FBE8EB85}" type="presParOf" srcId="{A460444C-0BFF-4F3E-9806-E75B4C5C8ACF}" destId="{F19C8374-0C6D-40E1-B6AA-670662E295EF}" srcOrd="0" destOrd="0" presId="urn:microsoft.com/office/officeart/2005/8/layout/hierarchy3"/>
    <dgm:cxn modelId="{308619FE-A279-49B2-A9AF-564CB5E0EA1C}" type="presParOf" srcId="{F19C8374-0C6D-40E1-B6AA-670662E295EF}" destId="{24D538A3-00E5-44EB-99AD-056CC036D28E}" srcOrd="0" destOrd="0" presId="urn:microsoft.com/office/officeart/2005/8/layout/hierarchy3"/>
    <dgm:cxn modelId="{3EFA1285-668B-40B2-A54F-FE5B94E42BF2}" type="presParOf" srcId="{F19C8374-0C6D-40E1-B6AA-670662E295EF}" destId="{F914C3E7-CADF-4693-B375-9AA4A2C6CE79}" srcOrd="1" destOrd="0" presId="urn:microsoft.com/office/officeart/2005/8/layout/hierarchy3"/>
    <dgm:cxn modelId="{B0D259BB-262A-4813-9EAD-134E10D18B05}" type="presParOf" srcId="{A460444C-0BFF-4F3E-9806-E75B4C5C8ACF}" destId="{F715282B-5D0C-4610-A820-1AF427CD814D}" srcOrd="1" destOrd="0" presId="urn:microsoft.com/office/officeart/2005/8/layout/hierarchy3"/>
    <dgm:cxn modelId="{DB14DFBA-1B19-4AC3-A35C-19B61A8F0DD4}" type="presParOf" srcId="{6CEB620B-4FC7-40BE-B8FA-403E2E5A0B0F}" destId="{4CF5C82F-0389-4442-B7BC-6E4FC624D51E}" srcOrd="3" destOrd="0" presId="urn:microsoft.com/office/officeart/2005/8/layout/hierarchy3"/>
    <dgm:cxn modelId="{8C838926-A531-4EC6-9E9F-0D803918B3DB}" type="presParOf" srcId="{4CF5C82F-0389-4442-B7BC-6E4FC624D51E}" destId="{82EC2768-C52B-4957-B7C8-05A9859D0E97}" srcOrd="0" destOrd="0" presId="urn:microsoft.com/office/officeart/2005/8/layout/hierarchy3"/>
    <dgm:cxn modelId="{A2F263E1-622A-4656-9F12-9D29062FF42E}" type="presParOf" srcId="{82EC2768-C52B-4957-B7C8-05A9859D0E97}" destId="{26667842-4451-4E6C-837D-C23B737DA49E}" srcOrd="0" destOrd="0" presId="urn:microsoft.com/office/officeart/2005/8/layout/hierarchy3"/>
    <dgm:cxn modelId="{95359F50-F957-4BBA-86AA-0BEECCA3A196}" type="presParOf" srcId="{82EC2768-C52B-4957-B7C8-05A9859D0E97}" destId="{39695BDE-06F5-4302-ACBD-B0747385CAFB}" srcOrd="1" destOrd="0" presId="urn:microsoft.com/office/officeart/2005/8/layout/hierarchy3"/>
    <dgm:cxn modelId="{1D77A395-8F9B-4603-A05B-D6EAE11E0D78}" type="presParOf" srcId="{4CF5C82F-0389-4442-B7BC-6E4FC624D51E}" destId="{B3607938-7C3E-47E1-A89F-BD4DDBD76D8D}" srcOrd="1" destOrd="0" presId="urn:microsoft.com/office/officeart/2005/8/layout/hierarchy3"/>
    <dgm:cxn modelId="{4596C637-8FEF-4A15-A11F-E7E226C55C0D}" type="presParOf" srcId="{6CEB620B-4FC7-40BE-B8FA-403E2E5A0B0F}" destId="{0C7AB3DD-26FA-4DB5-B4F2-08885F7F163E}" srcOrd="4" destOrd="0" presId="urn:microsoft.com/office/officeart/2005/8/layout/hierarchy3"/>
    <dgm:cxn modelId="{47307DD5-B37B-4899-9EC2-62BF183AACFF}" type="presParOf" srcId="{0C7AB3DD-26FA-4DB5-B4F2-08885F7F163E}" destId="{4191E242-816D-44C3-BE5F-50890A1AA108}" srcOrd="0" destOrd="0" presId="urn:microsoft.com/office/officeart/2005/8/layout/hierarchy3"/>
    <dgm:cxn modelId="{4DE933F5-883C-46DC-AAA5-772B05245D4C}" type="presParOf" srcId="{4191E242-816D-44C3-BE5F-50890A1AA108}" destId="{65C7F666-42A2-4E78-AC1A-5885BCE16010}" srcOrd="0" destOrd="0" presId="urn:microsoft.com/office/officeart/2005/8/layout/hierarchy3"/>
    <dgm:cxn modelId="{FDD15633-5A21-4C41-AA93-F45CB79AAB80}" type="presParOf" srcId="{4191E242-816D-44C3-BE5F-50890A1AA108}" destId="{6F533DD0-D9AE-4CF2-A757-70A410260D53}" srcOrd="1" destOrd="0" presId="urn:microsoft.com/office/officeart/2005/8/layout/hierarchy3"/>
    <dgm:cxn modelId="{BAC8E363-5BC9-4DD8-83DE-3E182C7D52BC}" type="presParOf" srcId="{0C7AB3DD-26FA-4DB5-B4F2-08885F7F163E}" destId="{EAC6A8E2-E8C6-42E7-B43D-8BA4CBF70D2F}" srcOrd="1" destOrd="0" presId="urn:microsoft.com/office/officeart/2005/8/layout/hierarchy3"/>
    <dgm:cxn modelId="{E48CC861-8727-483B-9170-ECD4047366D8}" type="presParOf" srcId="{EAC6A8E2-E8C6-42E7-B43D-8BA4CBF70D2F}" destId="{92B4EDFA-768A-4565-A122-C6F8E85ECE46}" srcOrd="0" destOrd="0" presId="urn:microsoft.com/office/officeart/2005/8/layout/hierarchy3"/>
    <dgm:cxn modelId="{5F88DFDD-A1C9-4624-915D-DD7AD52D2639}" type="presParOf" srcId="{EAC6A8E2-E8C6-42E7-B43D-8BA4CBF70D2F}" destId="{D99D88FC-E712-48B5-8602-DA1AA9DB52DD}" srcOrd="1" destOrd="0" presId="urn:microsoft.com/office/officeart/2005/8/layout/hierarchy3"/>
    <dgm:cxn modelId="{65067078-1E48-43E0-B9B8-F94D2F2BBC78}" type="presParOf" srcId="{EAC6A8E2-E8C6-42E7-B43D-8BA4CBF70D2F}" destId="{EA927C98-14DE-459F-98C0-0D4D5577519C}" srcOrd="2" destOrd="0" presId="urn:microsoft.com/office/officeart/2005/8/layout/hierarchy3"/>
    <dgm:cxn modelId="{6F65402A-65CA-44C6-AD55-C6922EE6339F}" type="presParOf" srcId="{EAC6A8E2-E8C6-42E7-B43D-8BA4CBF70D2F}" destId="{F6BB51A6-7448-4D55-AC48-0972EA764A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0CC7BF-7483-49D6-9088-39EA2B70D9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108A29C7-8BC1-47EA-B247-A16CEBE52C04}">
      <dgm:prSet/>
      <dgm:spPr/>
      <dgm:t>
        <a:bodyPr/>
        <a:lstStyle/>
        <a:p>
          <a:r>
            <a:rPr lang="es-PE" baseline="0"/>
            <a:t>La directora planifica y supervisa las acciones acordadas con las docentes</a:t>
          </a:r>
          <a:endParaRPr lang="es-PE"/>
        </a:p>
      </dgm:t>
    </dgm:pt>
    <dgm:pt modelId="{98140D4C-ED1F-4135-B7AF-A818AE7FD323}" type="parTrans" cxnId="{843781B7-2C2B-4F93-B43B-62B7718EA0D8}">
      <dgm:prSet/>
      <dgm:spPr/>
      <dgm:t>
        <a:bodyPr/>
        <a:lstStyle/>
        <a:p>
          <a:endParaRPr lang="es-PE"/>
        </a:p>
      </dgm:t>
    </dgm:pt>
    <dgm:pt modelId="{6D38710D-E409-4423-859A-36F8B9B5FD41}" type="sibTrans" cxnId="{843781B7-2C2B-4F93-B43B-62B7718EA0D8}">
      <dgm:prSet/>
      <dgm:spPr/>
      <dgm:t>
        <a:bodyPr/>
        <a:lstStyle/>
        <a:p>
          <a:endParaRPr lang="es-PE"/>
        </a:p>
      </dgm:t>
    </dgm:pt>
    <dgm:pt modelId="{C6FD2B12-FB38-4D44-B24B-AAD18210E8F7}">
      <dgm:prSet/>
      <dgm:spPr/>
      <dgm:t>
        <a:bodyPr/>
        <a:lstStyle/>
        <a:p>
          <a:r>
            <a:rPr lang="es-PE" baseline="0"/>
            <a:t>Establece mecanismos de comunicación permanente para verificar las acciones a realizar</a:t>
          </a:r>
          <a:endParaRPr lang="es-PE"/>
        </a:p>
      </dgm:t>
    </dgm:pt>
    <dgm:pt modelId="{2A2EC115-43AB-4AA3-8A92-D57E6B5ABA8C}" type="parTrans" cxnId="{5E1A2664-AE3E-4AD7-85F0-E248EA4DF7C8}">
      <dgm:prSet/>
      <dgm:spPr/>
      <dgm:t>
        <a:bodyPr/>
        <a:lstStyle/>
        <a:p>
          <a:endParaRPr lang="es-PE"/>
        </a:p>
      </dgm:t>
    </dgm:pt>
    <dgm:pt modelId="{15C9D687-0FDC-4C04-A20D-4F8E9E0AD660}" type="sibTrans" cxnId="{5E1A2664-AE3E-4AD7-85F0-E248EA4DF7C8}">
      <dgm:prSet/>
      <dgm:spPr/>
      <dgm:t>
        <a:bodyPr/>
        <a:lstStyle/>
        <a:p>
          <a:endParaRPr lang="es-PE"/>
        </a:p>
      </dgm:t>
    </dgm:pt>
    <dgm:pt modelId="{93A2A262-A062-4004-9F6B-B1BBBA2A4829}">
      <dgm:prSet/>
      <dgm:spPr/>
      <dgm:t>
        <a:bodyPr/>
        <a:lstStyle/>
        <a:p>
          <a:r>
            <a:rPr lang="es-PE" baseline="0"/>
            <a:t>Sensibilizar a los padres de familia de acuerdo a la importancia de los entornos virtuales, televisivos y radiales</a:t>
          </a:r>
          <a:endParaRPr lang="es-PE"/>
        </a:p>
      </dgm:t>
    </dgm:pt>
    <dgm:pt modelId="{E80566A9-336A-496B-8A4B-9057754D7FB3}" type="parTrans" cxnId="{40ECD35D-20E1-4AD8-A612-604C57658CCE}">
      <dgm:prSet/>
      <dgm:spPr/>
      <dgm:t>
        <a:bodyPr/>
        <a:lstStyle/>
        <a:p>
          <a:endParaRPr lang="es-PE"/>
        </a:p>
      </dgm:t>
    </dgm:pt>
    <dgm:pt modelId="{1F61C27D-8443-4F66-A297-4A907D23771A}" type="sibTrans" cxnId="{40ECD35D-20E1-4AD8-A612-604C57658CCE}">
      <dgm:prSet/>
      <dgm:spPr/>
      <dgm:t>
        <a:bodyPr/>
        <a:lstStyle/>
        <a:p>
          <a:endParaRPr lang="es-PE"/>
        </a:p>
      </dgm:t>
    </dgm:pt>
    <dgm:pt modelId="{8EC20F6D-9CA5-46CB-8987-8E852AEAA9BF}">
      <dgm:prSet/>
      <dgm:spPr/>
      <dgm:t>
        <a:bodyPr/>
        <a:lstStyle/>
        <a:p>
          <a:r>
            <a:rPr lang="es-PE" baseline="0"/>
            <a:t>Promover que las familias se involucren en las diversas actividades</a:t>
          </a:r>
          <a:endParaRPr lang="es-PE"/>
        </a:p>
      </dgm:t>
    </dgm:pt>
    <dgm:pt modelId="{16DD6027-2770-4E0D-B491-003B59CE6DDE}" type="parTrans" cxnId="{12FEDAC3-47E4-4520-80A5-9067571B7856}">
      <dgm:prSet/>
      <dgm:spPr/>
      <dgm:t>
        <a:bodyPr/>
        <a:lstStyle/>
        <a:p>
          <a:endParaRPr lang="es-PE"/>
        </a:p>
      </dgm:t>
    </dgm:pt>
    <dgm:pt modelId="{7BCB3CD2-AAD9-4B5F-8014-200F8B06BAD2}" type="sibTrans" cxnId="{12FEDAC3-47E4-4520-80A5-9067571B7856}">
      <dgm:prSet/>
      <dgm:spPr/>
      <dgm:t>
        <a:bodyPr/>
        <a:lstStyle/>
        <a:p>
          <a:endParaRPr lang="es-PE"/>
        </a:p>
      </dgm:t>
    </dgm:pt>
    <dgm:pt modelId="{92C68FE5-E257-4AA4-BB47-291FE51A5B05}">
      <dgm:prSet/>
      <dgm:spPr/>
      <dgm:t>
        <a:bodyPr/>
        <a:lstStyle/>
        <a:p>
          <a:r>
            <a:rPr lang="es-PE" baseline="0"/>
            <a:t>Asignar labores a los profesores</a:t>
          </a:r>
          <a:endParaRPr lang="es-PE"/>
        </a:p>
      </dgm:t>
    </dgm:pt>
    <dgm:pt modelId="{4D56ED28-DD16-4CFA-A9B4-03B5A5FE0C0E}" type="parTrans" cxnId="{66CF9F31-C1F3-4E9F-AD6A-A1A5998D9F80}">
      <dgm:prSet/>
      <dgm:spPr/>
      <dgm:t>
        <a:bodyPr/>
        <a:lstStyle/>
        <a:p>
          <a:endParaRPr lang="es-PE"/>
        </a:p>
      </dgm:t>
    </dgm:pt>
    <dgm:pt modelId="{1ADF4717-9EB3-4B0A-BF4D-5133C5A113DD}" type="sibTrans" cxnId="{66CF9F31-C1F3-4E9F-AD6A-A1A5998D9F80}">
      <dgm:prSet/>
      <dgm:spPr/>
      <dgm:t>
        <a:bodyPr/>
        <a:lstStyle/>
        <a:p>
          <a:endParaRPr lang="es-PE"/>
        </a:p>
      </dgm:t>
    </dgm:pt>
    <dgm:pt modelId="{3CF11E30-BFAE-46CB-87BF-DAA4BD69C6EB}" type="pres">
      <dgm:prSet presAssocID="{CA0CC7BF-7483-49D6-9088-39EA2B70D93C}" presName="vert0" presStyleCnt="0">
        <dgm:presLayoutVars>
          <dgm:dir/>
          <dgm:animOne val="branch"/>
          <dgm:animLvl val="lvl"/>
        </dgm:presLayoutVars>
      </dgm:prSet>
      <dgm:spPr/>
    </dgm:pt>
    <dgm:pt modelId="{90EF812B-39E5-4F8C-862B-570A7AC1C19D}" type="pres">
      <dgm:prSet presAssocID="{108A29C7-8BC1-47EA-B247-A16CEBE52C04}" presName="thickLine" presStyleLbl="alignNode1" presStyleIdx="0" presStyleCnt="5"/>
      <dgm:spPr/>
    </dgm:pt>
    <dgm:pt modelId="{0049CC4B-CA31-48D9-80B0-86B27E26008E}" type="pres">
      <dgm:prSet presAssocID="{108A29C7-8BC1-47EA-B247-A16CEBE52C04}" presName="horz1" presStyleCnt="0"/>
      <dgm:spPr/>
    </dgm:pt>
    <dgm:pt modelId="{67A10583-0953-453E-8A73-662393529BB2}" type="pres">
      <dgm:prSet presAssocID="{108A29C7-8BC1-47EA-B247-A16CEBE52C04}" presName="tx1" presStyleLbl="revTx" presStyleIdx="0" presStyleCnt="5"/>
      <dgm:spPr/>
    </dgm:pt>
    <dgm:pt modelId="{5714F1FB-652C-48A3-9CFA-9E18DA1A2C4C}" type="pres">
      <dgm:prSet presAssocID="{108A29C7-8BC1-47EA-B247-A16CEBE52C04}" presName="vert1" presStyleCnt="0"/>
      <dgm:spPr/>
    </dgm:pt>
    <dgm:pt modelId="{621C24C3-A8F1-4FF6-B76B-3A4E34AAED5F}" type="pres">
      <dgm:prSet presAssocID="{C6FD2B12-FB38-4D44-B24B-AAD18210E8F7}" presName="thickLine" presStyleLbl="alignNode1" presStyleIdx="1" presStyleCnt="5"/>
      <dgm:spPr/>
    </dgm:pt>
    <dgm:pt modelId="{DD64FB1C-1B53-4E1B-8348-67C6296DE573}" type="pres">
      <dgm:prSet presAssocID="{C6FD2B12-FB38-4D44-B24B-AAD18210E8F7}" presName="horz1" presStyleCnt="0"/>
      <dgm:spPr/>
    </dgm:pt>
    <dgm:pt modelId="{D50259FD-D040-43CD-AC49-F04A2CAA1AF1}" type="pres">
      <dgm:prSet presAssocID="{C6FD2B12-FB38-4D44-B24B-AAD18210E8F7}" presName="tx1" presStyleLbl="revTx" presStyleIdx="1" presStyleCnt="5"/>
      <dgm:spPr/>
    </dgm:pt>
    <dgm:pt modelId="{57E19611-DFBD-49E0-9252-FB43E53DF405}" type="pres">
      <dgm:prSet presAssocID="{C6FD2B12-FB38-4D44-B24B-AAD18210E8F7}" presName="vert1" presStyleCnt="0"/>
      <dgm:spPr/>
    </dgm:pt>
    <dgm:pt modelId="{1F729949-8271-463C-BC3D-FA2980895CF9}" type="pres">
      <dgm:prSet presAssocID="{93A2A262-A062-4004-9F6B-B1BBBA2A4829}" presName="thickLine" presStyleLbl="alignNode1" presStyleIdx="2" presStyleCnt="5"/>
      <dgm:spPr/>
    </dgm:pt>
    <dgm:pt modelId="{BE95D14F-DF4A-4851-9484-3E31F47A10D7}" type="pres">
      <dgm:prSet presAssocID="{93A2A262-A062-4004-9F6B-B1BBBA2A4829}" presName="horz1" presStyleCnt="0"/>
      <dgm:spPr/>
    </dgm:pt>
    <dgm:pt modelId="{B2C89006-E3BE-48C5-B0C5-841E228A5E02}" type="pres">
      <dgm:prSet presAssocID="{93A2A262-A062-4004-9F6B-B1BBBA2A4829}" presName="tx1" presStyleLbl="revTx" presStyleIdx="2" presStyleCnt="5"/>
      <dgm:spPr/>
    </dgm:pt>
    <dgm:pt modelId="{1ABEE4FC-1E05-4B15-978C-8913F51910A9}" type="pres">
      <dgm:prSet presAssocID="{93A2A262-A062-4004-9F6B-B1BBBA2A4829}" presName="vert1" presStyleCnt="0"/>
      <dgm:spPr/>
    </dgm:pt>
    <dgm:pt modelId="{2364D7CB-8B61-45B9-8479-D2D4DA8447AF}" type="pres">
      <dgm:prSet presAssocID="{8EC20F6D-9CA5-46CB-8987-8E852AEAA9BF}" presName="thickLine" presStyleLbl="alignNode1" presStyleIdx="3" presStyleCnt="5"/>
      <dgm:spPr/>
    </dgm:pt>
    <dgm:pt modelId="{BF6F9BCE-D8A6-4855-9275-A44BEAF02ACA}" type="pres">
      <dgm:prSet presAssocID="{8EC20F6D-9CA5-46CB-8987-8E852AEAA9BF}" presName="horz1" presStyleCnt="0"/>
      <dgm:spPr/>
    </dgm:pt>
    <dgm:pt modelId="{9B7E48BE-F9A9-49FB-84DD-6E30EE8C8816}" type="pres">
      <dgm:prSet presAssocID="{8EC20F6D-9CA5-46CB-8987-8E852AEAA9BF}" presName="tx1" presStyleLbl="revTx" presStyleIdx="3" presStyleCnt="5"/>
      <dgm:spPr/>
    </dgm:pt>
    <dgm:pt modelId="{660A632D-C9D8-4967-8343-86FA7098A706}" type="pres">
      <dgm:prSet presAssocID="{8EC20F6D-9CA5-46CB-8987-8E852AEAA9BF}" presName="vert1" presStyleCnt="0"/>
      <dgm:spPr/>
    </dgm:pt>
    <dgm:pt modelId="{34B35443-49C3-42F9-BEAE-A7C47E9007C9}" type="pres">
      <dgm:prSet presAssocID="{92C68FE5-E257-4AA4-BB47-291FE51A5B05}" presName="thickLine" presStyleLbl="alignNode1" presStyleIdx="4" presStyleCnt="5"/>
      <dgm:spPr/>
    </dgm:pt>
    <dgm:pt modelId="{B32A80E3-B97A-42A1-8B39-5C3D098E2744}" type="pres">
      <dgm:prSet presAssocID="{92C68FE5-E257-4AA4-BB47-291FE51A5B05}" presName="horz1" presStyleCnt="0"/>
      <dgm:spPr/>
    </dgm:pt>
    <dgm:pt modelId="{48C7756E-5B68-4ED2-AB26-970A5423E468}" type="pres">
      <dgm:prSet presAssocID="{92C68FE5-E257-4AA4-BB47-291FE51A5B05}" presName="tx1" presStyleLbl="revTx" presStyleIdx="4" presStyleCnt="5"/>
      <dgm:spPr/>
    </dgm:pt>
    <dgm:pt modelId="{C44727DC-4FDE-4FD5-A698-E589960D684D}" type="pres">
      <dgm:prSet presAssocID="{92C68FE5-E257-4AA4-BB47-291FE51A5B05}" presName="vert1" presStyleCnt="0"/>
      <dgm:spPr/>
    </dgm:pt>
  </dgm:ptLst>
  <dgm:cxnLst>
    <dgm:cxn modelId="{A81E772F-CC10-4521-BD6C-1E6E0BA950F2}" type="presOf" srcId="{C6FD2B12-FB38-4D44-B24B-AAD18210E8F7}" destId="{D50259FD-D040-43CD-AC49-F04A2CAA1AF1}" srcOrd="0" destOrd="0" presId="urn:microsoft.com/office/officeart/2008/layout/LinedList"/>
    <dgm:cxn modelId="{66CF9F31-C1F3-4E9F-AD6A-A1A5998D9F80}" srcId="{CA0CC7BF-7483-49D6-9088-39EA2B70D93C}" destId="{92C68FE5-E257-4AA4-BB47-291FE51A5B05}" srcOrd="4" destOrd="0" parTransId="{4D56ED28-DD16-4CFA-A9B4-03B5A5FE0C0E}" sibTransId="{1ADF4717-9EB3-4B0A-BF4D-5133C5A113DD}"/>
    <dgm:cxn modelId="{825B3E3D-A6F4-47AD-AC8B-97C456B266A0}" type="presOf" srcId="{8EC20F6D-9CA5-46CB-8987-8E852AEAA9BF}" destId="{9B7E48BE-F9A9-49FB-84DD-6E30EE8C8816}" srcOrd="0" destOrd="0" presId="urn:microsoft.com/office/officeart/2008/layout/LinedList"/>
    <dgm:cxn modelId="{40ECD35D-20E1-4AD8-A612-604C57658CCE}" srcId="{CA0CC7BF-7483-49D6-9088-39EA2B70D93C}" destId="{93A2A262-A062-4004-9F6B-B1BBBA2A4829}" srcOrd="2" destOrd="0" parTransId="{E80566A9-336A-496B-8A4B-9057754D7FB3}" sibTransId="{1F61C27D-8443-4F66-A297-4A907D23771A}"/>
    <dgm:cxn modelId="{5E1A2664-AE3E-4AD7-85F0-E248EA4DF7C8}" srcId="{CA0CC7BF-7483-49D6-9088-39EA2B70D93C}" destId="{C6FD2B12-FB38-4D44-B24B-AAD18210E8F7}" srcOrd="1" destOrd="0" parTransId="{2A2EC115-43AB-4AA3-8A92-D57E6B5ABA8C}" sibTransId="{15C9D687-0FDC-4C04-A20D-4F8E9E0AD660}"/>
    <dgm:cxn modelId="{EA51D4A2-A5C1-4C37-8578-D1F30F9E11DC}" type="presOf" srcId="{93A2A262-A062-4004-9F6B-B1BBBA2A4829}" destId="{B2C89006-E3BE-48C5-B0C5-841E228A5E02}" srcOrd="0" destOrd="0" presId="urn:microsoft.com/office/officeart/2008/layout/LinedList"/>
    <dgm:cxn modelId="{B5C044AF-4F16-4CF5-93C0-3D4C0F0941B8}" type="presOf" srcId="{92C68FE5-E257-4AA4-BB47-291FE51A5B05}" destId="{48C7756E-5B68-4ED2-AB26-970A5423E468}" srcOrd="0" destOrd="0" presId="urn:microsoft.com/office/officeart/2008/layout/LinedList"/>
    <dgm:cxn modelId="{F544C1B2-BCBD-4348-9862-FA3B864B0306}" type="presOf" srcId="{108A29C7-8BC1-47EA-B247-A16CEBE52C04}" destId="{67A10583-0953-453E-8A73-662393529BB2}" srcOrd="0" destOrd="0" presId="urn:microsoft.com/office/officeart/2008/layout/LinedList"/>
    <dgm:cxn modelId="{843781B7-2C2B-4F93-B43B-62B7718EA0D8}" srcId="{CA0CC7BF-7483-49D6-9088-39EA2B70D93C}" destId="{108A29C7-8BC1-47EA-B247-A16CEBE52C04}" srcOrd="0" destOrd="0" parTransId="{98140D4C-ED1F-4135-B7AF-A818AE7FD323}" sibTransId="{6D38710D-E409-4423-859A-36F8B9B5FD41}"/>
    <dgm:cxn modelId="{12FEDAC3-47E4-4520-80A5-9067571B7856}" srcId="{CA0CC7BF-7483-49D6-9088-39EA2B70D93C}" destId="{8EC20F6D-9CA5-46CB-8987-8E852AEAA9BF}" srcOrd="3" destOrd="0" parTransId="{16DD6027-2770-4E0D-B491-003B59CE6DDE}" sibTransId="{7BCB3CD2-AAD9-4B5F-8014-200F8B06BAD2}"/>
    <dgm:cxn modelId="{171583CB-68C7-47BF-9E53-EBC352CD4B7C}" type="presOf" srcId="{CA0CC7BF-7483-49D6-9088-39EA2B70D93C}" destId="{3CF11E30-BFAE-46CB-87BF-DAA4BD69C6EB}" srcOrd="0" destOrd="0" presId="urn:microsoft.com/office/officeart/2008/layout/LinedList"/>
    <dgm:cxn modelId="{D06796D4-D29A-487B-A55B-D82FA899A3C7}" type="presParOf" srcId="{3CF11E30-BFAE-46CB-87BF-DAA4BD69C6EB}" destId="{90EF812B-39E5-4F8C-862B-570A7AC1C19D}" srcOrd="0" destOrd="0" presId="urn:microsoft.com/office/officeart/2008/layout/LinedList"/>
    <dgm:cxn modelId="{C4BBA6C1-638A-40C4-81AA-8C2644BF75DA}" type="presParOf" srcId="{3CF11E30-BFAE-46CB-87BF-DAA4BD69C6EB}" destId="{0049CC4B-CA31-48D9-80B0-86B27E26008E}" srcOrd="1" destOrd="0" presId="urn:microsoft.com/office/officeart/2008/layout/LinedList"/>
    <dgm:cxn modelId="{C17A072C-6DD8-4279-A115-F78C7127357F}" type="presParOf" srcId="{0049CC4B-CA31-48D9-80B0-86B27E26008E}" destId="{67A10583-0953-453E-8A73-662393529BB2}" srcOrd="0" destOrd="0" presId="urn:microsoft.com/office/officeart/2008/layout/LinedList"/>
    <dgm:cxn modelId="{B7B02BA5-A716-4A98-A66B-58B3655DE2AB}" type="presParOf" srcId="{0049CC4B-CA31-48D9-80B0-86B27E26008E}" destId="{5714F1FB-652C-48A3-9CFA-9E18DA1A2C4C}" srcOrd="1" destOrd="0" presId="urn:microsoft.com/office/officeart/2008/layout/LinedList"/>
    <dgm:cxn modelId="{313A2452-60F8-42B1-8041-1370F221F6D2}" type="presParOf" srcId="{3CF11E30-BFAE-46CB-87BF-DAA4BD69C6EB}" destId="{621C24C3-A8F1-4FF6-B76B-3A4E34AAED5F}" srcOrd="2" destOrd="0" presId="urn:microsoft.com/office/officeart/2008/layout/LinedList"/>
    <dgm:cxn modelId="{0C73579F-88E5-493C-8107-CDEEF58065AD}" type="presParOf" srcId="{3CF11E30-BFAE-46CB-87BF-DAA4BD69C6EB}" destId="{DD64FB1C-1B53-4E1B-8348-67C6296DE573}" srcOrd="3" destOrd="0" presId="urn:microsoft.com/office/officeart/2008/layout/LinedList"/>
    <dgm:cxn modelId="{F67E2A98-6228-4F3E-800E-8EB54F21CC6E}" type="presParOf" srcId="{DD64FB1C-1B53-4E1B-8348-67C6296DE573}" destId="{D50259FD-D040-43CD-AC49-F04A2CAA1AF1}" srcOrd="0" destOrd="0" presId="urn:microsoft.com/office/officeart/2008/layout/LinedList"/>
    <dgm:cxn modelId="{03A8C3D7-AD26-43B4-B08E-720E9B823E15}" type="presParOf" srcId="{DD64FB1C-1B53-4E1B-8348-67C6296DE573}" destId="{57E19611-DFBD-49E0-9252-FB43E53DF405}" srcOrd="1" destOrd="0" presId="urn:microsoft.com/office/officeart/2008/layout/LinedList"/>
    <dgm:cxn modelId="{859B0D6A-0E2D-4A39-80BA-FBDADF62C971}" type="presParOf" srcId="{3CF11E30-BFAE-46CB-87BF-DAA4BD69C6EB}" destId="{1F729949-8271-463C-BC3D-FA2980895CF9}" srcOrd="4" destOrd="0" presId="urn:microsoft.com/office/officeart/2008/layout/LinedList"/>
    <dgm:cxn modelId="{839C147E-2473-415E-994B-D832C9134B2D}" type="presParOf" srcId="{3CF11E30-BFAE-46CB-87BF-DAA4BD69C6EB}" destId="{BE95D14F-DF4A-4851-9484-3E31F47A10D7}" srcOrd="5" destOrd="0" presId="urn:microsoft.com/office/officeart/2008/layout/LinedList"/>
    <dgm:cxn modelId="{FD590330-B802-4F3C-B09C-776D118F2532}" type="presParOf" srcId="{BE95D14F-DF4A-4851-9484-3E31F47A10D7}" destId="{B2C89006-E3BE-48C5-B0C5-841E228A5E02}" srcOrd="0" destOrd="0" presId="urn:microsoft.com/office/officeart/2008/layout/LinedList"/>
    <dgm:cxn modelId="{CDBC3573-42ED-4C6B-ACE1-93B3AFE2CF7A}" type="presParOf" srcId="{BE95D14F-DF4A-4851-9484-3E31F47A10D7}" destId="{1ABEE4FC-1E05-4B15-978C-8913F51910A9}" srcOrd="1" destOrd="0" presId="urn:microsoft.com/office/officeart/2008/layout/LinedList"/>
    <dgm:cxn modelId="{F87D153E-2B6F-46AD-A2E9-D0F088E7CD09}" type="presParOf" srcId="{3CF11E30-BFAE-46CB-87BF-DAA4BD69C6EB}" destId="{2364D7CB-8B61-45B9-8479-D2D4DA8447AF}" srcOrd="6" destOrd="0" presId="urn:microsoft.com/office/officeart/2008/layout/LinedList"/>
    <dgm:cxn modelId="{F48FEB73-0BB4-4A5A-99C5-24B08C1AB650}" type="presParOf" srcId="{3CF11E30-BFAE-46CB-87BF-DAA4BD69C6EB}" destId="{BF6F9BCE-D8A6-4855-9275-A44BEAF02ACA}" srcOrd="7" destOrd="0" presId="urn:microsoft.com/office/officeart/2008/layout/LinedList"/>
    <dgm:cxn modelId="{9C5E71FB-089F-42C9-9424-2B0279DEEDC3}" type="presParOf" srcId="{BF6F9BCE-D8A6-4855-9275-A44BEAF02ACA}" destId="{9B7E48BE-F9A9-49FB-84DD-6E30EE8C8816}" srcOrd="0" destOrd="0" presId="urn:microsoft.com/office/officeart/2008/layout/LinedList"/>
    <dgm:cxn modelId="{11ED5E46-7420-4A87-8E97-D8D6041689D1}" type="presParOf" srcId="{BF6F9BCE-D8A6-4855-9275-A44BEAF02ACA}" destId="{660A632D-C9D8-4967-8343-86FA7098A706}" srcOrd="1" destOrd="0" presId="urn:microsoft.com/office/officeart/2008/layout/LinedList"/>
    <dgm:cxn modelId="{FB203E8C-5889-417E-A570-8B5DE7389703}" type="presParOf" srcId="{3CF11E30-BFAE-46CB-87BF-DAA4BD69C6EB}" destId="{34B35443-49C3-42F9-BEAE-A7C47E9007C9}" srcOrd="8" destOrd="0" presId="urn:microsoft.com/office/officeart/2008/layout/LinedList"/>
    <dgm:cxn modelId="{96E08740-E1E1-4C43-8A71-7C1E2269BCB2}" type="presParOf" srcId="{3CF11E30-BFAE-46CB-87BF-DAA4BD69C6EB}" destId="{B32A80E3-B97A-42A1-8B39-5C3D098E2744}" srcOrd="9" destOrd="0" presId="urn:microsoft.com/office/officeart/2008/layout/LinedList"/>
    <dgm:cxn modelId="{86328938-2A32-43D2-8EE9-529D88FBEA3E}" type="presParOf" srcId="{B32A80E3-B97A-42A1-8B39-5C3D098E2744}" destId="{48C7756E-5B68-4ED2-AB26-970A5423E468}" srcOrd="0" destOrd="0" presId="urn:microsoft.com/office/officeart/2008/layout/LinedList"/>
    <dgm:cxn modelId="{11F3F570-DE1D-45ED-BF33-3876C03C4F75}" type="presParOf" srcId="{B32A80E3-B97A-42A1-8B39-5C3D098E2744}" destId="{C44727DC-4FDE-4FD5-A698-E589960D68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8624-34EC-4F92-A293-31C75FC62DE9}">
      <dsp:nvSpPr>
        <dsp:cNvPr id="0" name=""/>
        <dsp:cNvSpPr/>
      </dsp:nvSpPr>
      <dsp:spPr>
        <a:xfrm>
          <a:off x="0" y="564745"/>
          <a:ext cx="71252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59775-CA3D-4BF2-95D6-8C095259A687}">
      <dsp:nvSpPr>
        <dsp:cNvPr id="0" name=""/>
        <dsp:cNvSpPr/>
      </dsp:nvSpPr>
      <dsp:spPr>
        <a:xfrm>
          <a:off x="356262" y="180985"/>
          <a:ext cx="4987676" cy="76752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2" tIns="0" rIns="1885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Ministerio de educación </a:t>
          </a:r>
        </a:p>
      </dsp:txBody>
      <dsp:txXfrm>
        <a:off x="393729" y="218452"/>
        <a:ext cx="4912742" cy="692586"/>
      </dsp:txXfrm>
    </dsp:sp>
    <dsp:sp modelId="{839AA82B-1582-48D8-87F0-97F020CDB442}">
      <dsp:nvSpPr>
        <dsp:cNvPr id="0" name=""/>
        <dsp:cNvSpPr/>
      </dsp:nvSpPr>
      <dsp:spPr>
        <a:xfrm>
          <a:off x="0" y="1744105"/>
          <a:ext cx="71252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587"/>
              <a:satOff val="-26690"/>
              <a:lumOff val="25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8F24-FEC1-4A91-8B89-4BE5BA997BE8}">
      <dsp:nvSpPr>
        <dsp:cNvPr id="0" name=""/>
        <dsp:cNvSpPr/>
      </dsp:nvSpPr>
      <dsp:spPr>
        <a:xfrm>
          <a:off x="356262" y="1360345"/>
          <a:ext cx="4987676" cy="767520"/>
        </a:xfrm>
        <a:prstGeom prst="roundRect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2" tIns="0" rIns="1885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Dirección regional de educación </a:t>
          </a:r>
          <a:endParaRPr lang="es-PE" sz="2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93729" y="1397812"/>
        <a:ext cx="4912742" cy="692586"/>
      </dsp:txXfrm>
    </dsp:sp>
    <dsp:sp modelId="{76882D6F-C4D2-421F-9502-1DBC534E2225}">
      <dsp:nvSpPr>
        <dsp:cNvPr id="0" name=""/>
        <dsp:cNvSpPr/>
      </dsp:nvSpPr>
      <dsp:spPr>
        <a:xfrm>
          <a:off x="0" y="2923466"/>
          <a:ext cx="71252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5174"/>
              <a:satOff val="-53380"/>
              <a:lumOff val="504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C4E5-E467-480A-A8A5-7CAB3966FA26}">
      <dsp:nvSpPr>
        <dsp:cNvPr id="0" name=""/>
        <dsp:cNvSpPr/>
      </dsp:nvSpPr>
      <dsp:spPr>
        <a:xfrm>
          <a:off x="356262" y="2539706"/>
          <a:ext cx="4987676" cy="767520"/>
        </a:xfrm>
        <a:prstGeom prst="roundRect">
          <a:avLst/>
        </a:prstGeom>
        <a:solidFill>
          <a:srgbClr val="FF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2" tIns="0" rIns="1885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UGEL</a:t>
          </a:r>
        </a:p>
      </dsp:txBody>
      <dsp:txXfrm>
        <a:off x="393729" y="2577173"/>
        <a:ext cx="4912742" cy="692586"/>
      </dsp:txXfrm>
    </dsp:sp>
    <dsp:sp modelId="{7E09035C-69D5-47F1-81A8-4436B3D40B35}">
      <dsp:nvSpPr>
        <dsp:cNvPr id="0" name=""/>
        <dsp:cNvSpPr/>
      </dsp:nvSpPr>
      <dsp:spPr>
        <a:xfrm>
          <a:off x="0" y="4102826"/>
          <a:ext cx="71252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587"/>
              <a:satOff val="-26690"/>
              <a:lumOff val="25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E78E0-24E9-444F-8D0B-ECB21F574F33}">
      <dsp:nvSpPr>
        <dsp:cNvPr id="0" name=""/>
        <dsp:cNvSpPr/>
      </dsp:nvSpPr>
      <dsp:spPr>
        <a:xfrm>
          <a:off x="356262" y="3719066"/>
          <a:ext cx="4987676" cy="767520"/>
        </a:xfrm>
        <a:prstGeom prst="roundRect">
          <a:avLst/>
        </a:prstGeom>
        <a:solidFill>
          <a:srgbClr val="F31DD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2" tIns="0" rIns="188522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PE" sz="2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Institución educativa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</a:t>
          </a:r>
          <a:endParaRPr lang="es-PE" sz="2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93729" y="3756533"/>
        <a:ext cx="491274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A196-118A-4AE5-A942-5B62B3EE7AE8}">
      <dsp:nvSpPr>
        <dsp:cNvPr id="0" name=""/>
        <dsp:cNvSpPr/>
      </dsp:nvSpPr>
      <dsp:spPr>
        <a:xfrm>
          <a:off x="1356871" y="0"/>
          <a:ext cx="1040384" cy="1040384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451F9-EB4B-4EFC-934D-0482761D7FEC}">
      <dsp:nvSpPr>
        <dsp:cNvPr id="0" name=""/>
        <dsp:cNvSpPr/>
      </dsp:nvSpPr>
      <dsp:spPr>
        <a:xfrm>
          <a:off x="1460909" y="104038"/>
          <a:ext cx="832307" cy="83230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9EC-0F46-413C-A461-6BF3FCFB18F4}">
      <dsp:nvSpPr>
        <dsp:cNvPr id="0" name=""/>
        <dsp:cNvSpPr/>
      </dsp:nvSpPr>
      <dsp:spPr>
        <a:xfrm>
          <a:off x="2343063" y="974140"/>
          <a:ext cx="5236450" cy="4378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400" kern="1200" dirty="0">
              <a:latin typeface="Arial" panose="020B0604020202020204" pitchFamily="34" charset="0"/>
              <a:cs typeface="Arial" panose="020B0604020202020204" pitchFamily="34" charset="0"/>
            </a:rPr>
            <a:t>Prestación de servicio subordinado o flexible con la presencia física del profesor en su domicilio utilizando cualquier medio o mecanismo de comunicación que posibilite realizar las labores</a:t>
          </a:r>
        </a:p>
      </dsp:txBody>
      <dsp:txXfrm>
        <a:off x="2343063" y="974140"/>
        <a:ext cx="5236450" cy="4378282"/>
      </dsp:txXfrm>
    </dsp:sp>
    <dsp:sp modelId="{9857BF7D-4A27-467E-B4F6-CD045146FA90}">
      <dsp:nvSpPr>
        <dsp:cNvPr id="0" name=""/>
        <dsp:cNvSpPr/>
      </dsp:nvSpPr>
      <dsp:spPr>
        <a:xfrm>
          <a:off x="2614001" y="0"/>
          <a:ext cx="3077802" cy="104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b="1" kern="1200" cap="none" spc="0" dirty="0">
              <a:ln/>
              <a:solidFill>
                <a:schemeClr val="accent4"/>
              </a:solidFill>
              <a:effectLst/>
            </a:rPr>
            <a:t>Trabajo Remoto</a:t>
          </a:r>
        </a:p>
      </dsp:txBody>
      <dsp:txXfrm>
        <a:off x="2614001" y="0"/>
        <a:ext cx="3077802" cy="1040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8A438-E561-4E9C-9CE4-25BAD03CA416}">
      <dsp:nvSpPr>
        <dsp:cNvPr id="0" name=""/>
        <dsp:cNvSpPr/>
      </dsp:nvSpPr>
      <dsp:spPr>
        <a:xfrm>
          <a:off x="-5139026" y="-787225"/>
          <a:ext cx="6119945" cy="6119945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04B0F-8265-4A70-A06A-1CF310C6441B}">
      <dsp:nvSpPr>
        <dsp:cNvPr id="0" name=""/>
        <dsp:cNvSpPr/>
      </dsp:nvSpPr>
      <dsp:spPr>
        <a:xfrm>
          <a:off x="630914" y="454549"/>
          <a:ext cx="9703239" cy="909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5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5.1. Desarrollo de servicio no presencial: el trabajo remoto se desarrolla de acuerdo a las orientaciones del currículo nacional</a:t>
          </a:r>
          <a:endParaRPr lang="es-PE" sz="2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30914" y="454549"/>
        <a:ext cx="9703239" cy="909099"/>
      </dsp:txXfrm>
    </dsp:sp>
    <dsp:sp modelId="{A463D23E-A672-41AA-8AE2-FC9535D7CCB5}">
      <dsp:nvSpPr>
        <dsp:cNvPr id="0" name=""/>
        <dsp:cNvSpPr/>
      </dsp:nvSpPr>
      <dsp:spPr>
        <a:xfrm>
          <a:off x="62727" y="340912"/>
          <a:ext cx="1136373" cy="1136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72134-C43C-4ECE-9246-3B1C5C77867C}">
      <dsp:nvSpPr>
        <dsp:cNvPr id="0" name=""/>
        <dsp:cNvSpPr/>
      </dsp:nvSpPr>
      <dsp:spPr>
        <a:xfrm>
          <a:off x="961372" y="1818198"/>
          <a:ext cx="9372781" cy="909099"/>
        </a:xfrm>
        <a:prstGeom prst="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5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5.2. Interacción de profesor y estudiante con participación y en coordinación de los padres</a:t>
          </a:r>
          <a:endParaRPr lang="es-PE" sz="2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961372" y="1818198"/>
        <a:ext cx="9372781" cy="909099"/>
      </dsp:txXfrm>
    </dsp:sp>
    <dsp:sp modelId="{8BA02876-EF54-495D-A5D3-CD700D1C0589}">
      <dsp:nvSpPr>
        <dsp:cNvPr id="0" name=""/>
        <dsp:cNvSpPr/>
      </dsp:nvSpPr>
      <dsp:spPr>
        <a:xfrm>
          <a:off x="393185" y="1704560"/>
          <a:ext cx="1136373" cy="1136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81EFB-EC6D-4D17-8190-C31F9505EFC8}">
      <dsp:nvSpPr>
        <dsp:cNvPr id="0" name=""/>
        <dsp:cNvSpPr/>
      </dsp:nvSpPr>
      <dsp:spPr>
        <a:xfrm>
          <a:off x="630914" y="3181846"/>
          <a:ext cx="9703239" cy="909099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5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5.3. El director y profesores consideran las orientaciones brindadas por el MINEDU teniendo en cuenta la radio y televisión </a:t>
          </a:r>
          <a:endParaRPr lang="es-PE" sz="2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30914" y="3181846"/>
        <a:ext cx="9703239" cy="909099"/>
      </dsp:txXfrm>
    </dsp:sp>
    <dsp:sp modelId="{BC8DAFF8-1132-473F-A33B-4661B691F032}">
      <dsp:nvSpPr>
        <dsp:cNvPr id="0" name=""/>
        <dsp:cNvSpPr/>
      </dsp:nvSpPr>
      <dsp:spPr>
        <a:xfrm>
          <a:off x="62727" y="3068209"/>
          <a:ext cx="1136373" cy="1136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C3F34-9043-435C-A275-2F40F2CD86B7}">
      <dsp:nvSpPr>
        <dsp:cNvPr id="0" name=""/>
        <dsp:cNvSpPr/>
      </dsp:nvSpPr>
      <dsp:spPr>
        <a:xfrm>
          <a:off x="2943658" y="0"/>
          <a:ext cx="4102377" cy="410237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33739-4920-4CF6-98E7-134D3CD9731B}">
      <dsp:nvSpPr>
        <dsp:cNvPr id="0" name=""/>
        <dsp:cNvSpPr/>
      </dsp:nvSpPr>
      <dsp:spPr>
        <a:xfrm>
          <a:off x="4994847" y="410638"/>
          <a:ext cx="2666545" cy="29165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baseline="0"/>
            <a:t>Se ajusta a las necesidades y demandas de los niños respetando la jornada máxima del personal </a:t>
          </a:r>
          <a:endParaRPr lang="es-PE" sz="2500" kern="1200"/>
        </a:p>
      </dsp:txBody>
      <dsp:txXfrm>
        <a:off x="5125017" y="540808"/>
        <a:ext cx="2406205" cy="26561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79B0-A717-44C4-9E48-4DD65A80ED91}">
      <dsp:nvSpPr>
        <dsp:cNvPr id="0" name=""/>
        <dsp:cNvSpPr/>
      </dsp:nvSpPr>
      <dsp:spPr>
        <a:xfrm>
          <a:off x="5424611" y="2102291"/>
          <a:ext cx="3303601" cy="3303601"/>
        </a:xfrm>
        <a:prstGeom prst="gear9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Según el D.S 010-2020 la UGEL comunica modificación de prestación de servicio, dicha modificación no altera el pago de remuneraciones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088782" y="2876144"/>
        <a:ext cx="1975259" cy="1698119"/>
      </dsp:txXfrm>
    </dsp:sp>
    <dsp:sp modelId="{9D961AB5-92C8-4BD0-9C05-DF69A3DCDF97}">
      <dsp:nvSpPr>
        <dsp:cNvPr id="0" name=""/>
        <dsp:cNvSpPr/>
      </dsp:nvSpPr>
      <dsp:spPr>
        <a:xfrm>
          <a:off x="3502516" y="1321440"/>
          <a:ext cx="2402619" cy="2402619"/>
        </a:xfrm>
        <a:prstGeom prst="gear6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Los descuentos se realizan de acuerdo a lo que la ley lo regula 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107383" y="1929962"/>
        <a:ext cx="1192885" cy="1185575"/>
      </dsp:txXfrm>
    </dsp:sp>
    <dsp:sp modelId="{019521BC-CB08-445E-BB35-9DAB2A1EE1DB}">
      <dsp:nvSpPr>
        <dsp:cNvPr id="0" name=""/>
        <dsp:cNvSpPr/>
      </dsp:nvSpPr>
      <dsp:spPr>
        <a:xfrm>
          <a:off x="5636108" y="1508329"/>
          <a:ext cx="4063429" cy="4063429"/>
        </a:xfrm>
        <a:prstGeom prst="circularArrow">
          <a:avLst>
            <a:gd name="adj1" fmla="val 4878"/>
            <a:gd name="adj2" fmla="val 312630"/>
            <a:gd name="adj3" fmla="val 3257213"/>
            <a:gd name="adj4" fmla="val 15072214"/>
            <a:gd name="adj5" fmla="val 5691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8D840-34B4-4076-841C-A4DF198C0C2C}">
      <dsp:nvSpPr>
        <dsp:cNvPr id="0" name=""/>
        <dsp:cNvSpPr/>
      </dsp:nvSpPr>
      <dsp:spPr>
        <a:xfrm>
          <a:off x="3077016" y="782054"/>
          <a:ext cx="3072349" cy="30723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557A0-2C39-4D6B-BC6E-D33F970D53E1}">
      <dsp:nvSpPr>
        <dsp:cNvPr id="0" name=""/>
        <dsp:cNvSpPr/>
      </dsp:nvSpPr>
      <dsp:spPr>
        <a:xfrm>
          <a:off x="3637751" y="0"/>
          <a:ext cx="6029681" cy="602968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5AF7F-1865-4E6E-BD25-D3C4878A7D5D}">
      <dsp:nvSpPr>
        <dsp:cNvPr id="0" name=""/>
        <dsp:cNvSpPr/>
      </dsp:nvSpPr>
      <dsp:spPr>
        <a:xfrm>
          <a:off x="4029680" y="391929"/>
          <a:ext cx="2411872" cy="24118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</a:rPr>
            <a:t>EL DIRECTOR REALIZA EL SEGUIMIENTO DE LAS ACTIVIDADES PARA VERIFICAR EL DESARROLLO DE LAS LABORES Y JORNADA LABORAL NO PRESENCIAL PARA ELLO SE DEBE CONTAR CON EL DIRECTORIO ACTUALIZADO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/>
          </a:endParaRPr>
        </a:p>
      </dsp:txBody>
      <dsp:txXfrm>
        <a:off x="4147418" y="509667"/>
        <a:ext cx="2176396" cy="2176396"/>
      </dsp:txXfrm>
    </dsp:sp>
    <dsp:sp modelId="{20879F4E-2A03-4A04-8567-B7619AE8DFFC}">
      <dsp:nvSpPr>
        <dsp:cNvPr id="0" name=""/>
        <dsp:cNvSpPr/>
      </dsp:nvSpPr>
      <dsp:spPr>
        <a:xfrm>
          <a:off x="6863630" y="391929"/>
          <a:ext cx="2411872" cy="2411872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REALIZAR UN PLAN DE TRABAJO CON CRONOGRAMA DE ACTIVIDADES PEDAGÓGICAS PARA QUE LOS ESTUDIANTES RECIBAN ACTIVIDADES DE APRENDIZAJE NO PRESENCIAL EN EL MARCO DE LA ESTRATEGIA APRENDO EN CASA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981368" y="509667"/>
        <a:ext cx="2176396" cy="2176396"/>
      </dsp:txXfrm>
    </dsp:sp>
    <dsp:sp modelId="{C0A084FF-D1B4-479E-9A7D-A6446DC223F9}">
      <dsp:nvSpPr>
        <dsp:cNvPr id="0" name=""/>
        <dsp:cNvSpPr/>
      </dsp:nvSpPr>
      <dsp:spPr>
        <a:xfrm>
          <a:off x="4029680" y="3225879"/>
          <a:ext cx="2411872" cy="2411872"/>
        </a:xfrm>
        <a:prstGeom prst="roundRect">
          <a:avLst/>
        </a:prstGeom>
        <a:solidFill>
          <a:srgbClr val="F31DD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ELEGIR UNA RED SOCIAL PARA COORDINAR CON LOS DOCENTES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147418" y="3343617"/>
        <a:ext cx="2176396" cy="2176396"/>
      </dsp:txXfrm>
    </dsp:sp>
    <dsp:sp modelId="{D456106A-7180-48B5-87B0-7EE5C8485D16}">
      <dsp:nvSpPr>
        <dsp:cNvPr id="0" name=""/>
        <dsp:cNvSpPr/>
      </dsp:nvSpPr>
      <dsp:spPr>
        <a:xfrm>
          <a:off x="6863630" y="3225879"/>
          <a:ext cx="2411872" cy="2411872"/>
        </a:xfrm>
        <a:prstGeom prst="roundRect">
          <a:avLst/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cap="none" spc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LA SUPERVISIÓN ESTÁ A CARGO DE LA UGEL</a:t>
          </a:r>
          <a:endParaRPr lang="es-PE" sz="1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981368" y="3343617"/>
        <a:ext cx="2176396" cy="2176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778BE-D935-4412-925F-88F9A5B17092}">
      <dsp:nvSpPr>
        <dsp:cNvPr id="0" name=""/>
        <dsp:cNvSpPr/>
      </dsp:nvSpPr>
      <dsp:spPr>
        <a:xfrm>
          <a:off x="160303" y="99941"/>
          <a:ext cx="1568837" cy="975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A. cumplir las disposiciones previstas en la presente norma</a:t>
          </a:r>
          <a:endParaRPr lang="es-PE" sz="1200" kern="1200" dirty="0"/>
        </a:p>
      </dsp:txBody>
      <dsp:txXfrm>
        <a:off x="188879" y="128517"/>
        <a:ext cx="1511685" cy="918495"/>
      </dsp:txXfrm>
    </dsp:sp>
    <dsp:sp modelId="{43B23880-C9BB-4F7D-84CD-BD6F6F41A8CC}">
      <dsp:nvSpPr>
        <dsp:cNvPr id="0" name=""/>
        <dsp:cNvSpPr/>
      </dsp:nvSpPr>
      <dsp:spPr>
        <a:xfrm>
          <a:off x="1668704" y="1005365"/>
          <a:ext cx="1614029" cy="1172458"/>
        </a:xfrm>
        <a:prstGeom prst="roundRect">
          <a:avLst>
            <a:gd name="adj" fmla="val 10000"/>
          </a:avLst>
        </a:prstGeom>
        <a:solidFill>
          <a:schemeClr val="accent4">
            <a:hueOff val="1323391"/>
            <a:satOff val="1217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B. estar disponible para las coordinaciones de carácter laboral que resulten necesarias</a:t>
          </a:r>
          <a:endParaRPr lang="es-PE" sz="12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03044" y="1039705"/>
        <a:ext cx="1545349" cy="1103778"/>
      </dsp:txXfrm>
    </dsp:sp>
    <dsp:sp modelId="{24D538A3-00E5-44EB-99AD-056CC036D28E}">
      <dsp:nvSpPr>
        <dsp:cNvPr id="0" name=""/>
        <dsp:cNvSpPr/>
      </dsp:nvSpPr>
      <dsp:spPr>
        <a:xfrm>
          <a:off x="3190716" y="173641"/>
          <a:ext cx="1707784" cy="966064"/>
        </a:xfrm>
        <a:prstGeom prst="roundRect">
          <a:avLst>
            <a:gd name="adj" fmla="val 10000"/>
          </a:avLst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C. participar de Perú educa</a:t>
          </a:r>
          <a:endParaRPr lang="es-PE" sz="1200" kern="1200" dirty="0"/>
        </a:p>
      </dsp:txBody>
      <dsp:txXfrm>
        <a:off x="3219011" y="201936"/>
        <a:ext cx="1651194" cy="909474"/>
      </dsp:txXfrm>
    </dsp:sp>
    <dsp:sp modelId="{26667842-4451-4E6C-837D-C23B737DA49E}">
      <dsp:nvSpPr>
        <dsp:cNvPr id="0" name=""/>
        <dsp:cNvSpPr/>
      </dsp:nvSpPr>
      <dsp:spPr>
        <a:xfrm>
          <a:off x="4740163" y="1146307"/>
          <a:ext cx="1743867" cy="1110784"/>
        </a:xfrm>
        <a:prstGeom prst="roundRect">
          <a:avLst>
            <a:gd name="adj" fmla="val 10000"/>
          </a:avLst>
        </a:prstGeom>
        <a:solidFill>
          <a:schemeClr val="accent4">
            <a:hueOff val="3970173"/>
            <a:satOff val="3650"/>
            <a:lumOff val="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D. brindar apoyo pedagógico y emocional a los estudiantes</a:t>
          </a:r>
          <a:endParaRPr lang="es-PE" sz="1200" kern="1200" dirty="0"/>
        </a:p>
      </dsp:txBody>
      <dsp:txXfrm>
        <a:off x="4772697" y="1178841"/>
        <a:ext cx="1678799" cy="1045716"/>
      </dsp:txXfrm>
    </dsp:sp>
    <dsp:sp modelId="{65C7F666-42A2-4E78-AC1A-5885BCE16010}">
      <dsp:nvSpPr>
        <dsp:cNvPr id="0" name=""/>
        <dsp:cNvSpPr/>
      </dsp:nvSpPr>
      <dsp:spPr>
        <a:xfrm>
          <a:off x="6479766" y="239633"/>
          <a:ext cx="1836780" cy="952603"/>
        </a:xfrm>
        <a:prstGeom prst="roundRect">
          <a:avLst>
            <a:gd name="adj" fmla="val 10000"/>
          </a:avLst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E. durante de la primera semana del trabajo presencial las docentes deberán entregar lo siguiente:</a:t>
          </a:r>
          <a:endParaRPr lang="es-PE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07667" y="267534"/>
        <a:ext cx="1780978" cy="896801"/>
      </dsp:txXfrm>
    </dsp:sp>
    <dsp:sp modelId="{92B4EDFA-768A-4565-A122-C6F8E85ECE46}">
      <dsp:nvSpPr>
        <dsp:cNvPr id="0" name=""/>
        <dsp:cNvSpPr/>
      </dsp:nvSpPr>
      <dsp:spPr>
        <a:xfrm>
          <a:off x="6663444" y="1192237"/>
          <a:ext cx="983428" cy="1234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757"/>
              </a:lnTo>
              <a:lnTo>
                <a:pt x="983428" y="123475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88FC-E712-48B5-8602-DA1AA9DB52DD}">
      <dsp:nvSpPr>
        <dsp:cNvPr id="0" name=""/>
        <dsp:cNvSpPr/>
      </dsp:nvSpPr>
      <dsp:spPr>
        <a:xfrm>
          <a:off x="7646873" y="2036585"/>
          <a:ext cx="1940648" cy="78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1. informe de balance del tiempo de trabajo remoto con el objetivo de contar con insumos que nos permita ver logros y dificultades</a:t>
          </a:r>
        </a:p>
      </dsp:txBody>
      <dsp:txXfrm>
        <a:off x="7669742" y="2059454"/>
        <a:ext cx="1894910" cy="735080"/>
      </dsp:txXfrm>
    </dsp:sp>
    <dsp:sp modelId="{EA927C98-14DE-459F-98C0-0D4D5577519C}">
      <dsp:nvSpPr>
        <dsp:cNvPr id="0" name=""/>
        <dsp:cNvSpPr/>
      </dsp:nvSpPr>
      <dsp:spPr>
        <a:xfrm>
          <a:off x="6663444" y="1192237"/>
          <a:ext cx="1046595" cy="242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063"/>
              </a:lnTo>
              <a:lnTo>
                <a:pt x="1046595" y="242706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B51A6-7448-4D55-AC48-0972EA764A8F}">
      <dsp:nvSpPr>
        <dsp:cNvPr id="0" name=""/>
        <dsp:cNvSpPr/>
      </dsp:nvSpPr>
      <dsp:spPr>
        <a:xfrm>
          <a:off x="7710039" y="3120528"/>
          <a:ext cx="2026330" cy="997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2. informe de planificación curricular: proponer la planificación con la que planean trabajar con los estudiantes una vez que empiezan el servicio educativo presencial.</a:t>
          </a:r>
        </a:p>
      </dsp:txBody>
      <dsp:txXfrm>
        <a:off x="7739256" y="3149745"/>
        <a:ext cx="1967896" cy="9391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812B-39E5-4F8C-862B-570A7AC1C19D}">
      <dsp:nvSpPr>
        <dsp:cNvPr id="0" name=""/>
        <dsp:cNvSpPr/>
      </dsp:nvSpPr>
      <dsp:spPr>
        <a:xfrm>
          <a:off x="0" y="404"/>
          <a:ext cx="10396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0583-0953-453E-8A73-662393529BB2}">
      <dsp:nvSpPr>
        <dsp:cNvPr id="0" name=""/>
        <dsp:cNvSpPr/>
      </dsp:nvSpPr>
      <dsp:spPr>
        <a:xfrm>
          <a:off x="0" y="404"/>
          <a:ext cx="10396883" cy="66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baseline="0"/>
            <a:t>La directora planifica y supervisa las acciones acordadas con las docentes</a:t>
          </a:r>
          <a:endParaRPr lang="es-PE" sz="1800" kern="1200"/>
        </a:p>
      </dsp:txBody>
      <dsp:txXfrm>
        <a:off x="0" y="404"/>
        <a:ext cx="10396883" cy="662076"/>
      </dsp:txXfrm>
    </dsp:sp>
    <dsp:sp modelId="{621C24C3-A8F1-4FF6-B76B-3A4E34AAED5F}">
      <dsp:nvSpPr>
        <dsp:cNvPr id="0" name=""/>
        <dsp:cNvSpPr/>
      </dsp:nvSpPr>
      <dsp:spPr>
        <a:xfrm>
          <a:off x="0" y="662480"/>
          <a:ext cx="10396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59FD-D040-43CD-AC49-F04A2CAA1AF1}">
      <dsp:nvSpPr>
        <dsp:cNvPr id="0" name=""/>
        <dsp:cNvSpPr/>
      </dsp:nvSpPr>
      <dsp:spPr>
        <a:xfrm>
          <a:off x="0" y="662480"/>
          <a:ext cx="10396883" cy="66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baseline="0"/>
            <a:t>Establece mecanismos de comunicación permanente para verificar las acciones a realizar</a:t>
          </a:r>
          <a:endParaRPr lang="es-PE" sz="1800" kern="1200"/>
        </a:p>
      </dsp:txBody>
      <dsp:txXfrm>
        <a:off x="0" y="662480"/>
        <a:ext cx="10396883" cy="662076"/>
      </dsp:txXfrm>
    </dsp:sp>
    <dsp:sp modelId="{1F729949-8271-463C-BC3D-FA2980895CF9}">
      <dsp:nvSpPr>
        <dsp:cNvPr id="0" name=""/>
        <dsp:cNvSpPr/>
      </dsp:nvSpPr>
      <dsp:spPr>
        <a:xfrm>
          <a:off x="0" y="1324556"/>
          <a:ext cx="10396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89006-E3BE-48C5-B0C5-841E228A5E02}">
      <dsp:nvSpPr>
        <dsp:cNvPr id="0" name=""/>
        <dsp:cNvSpPr/>
      </dsp:nvSpPr>
      <dsp:spPr>
        <a:xfrm>
          <a:off x="0" y="1324556"/>
          <a:ext cx="10396883" cy="66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baseline="0"/>
            <a:t>Sensibilizar a los padres de familia de acuerdo a la importancia de los entornos virtuales, televisivos y radiales</a:t>
          </a:r>
          <a:endParaRPr lang="es-PE" sz="1800" kern="1200"/>
        </a:p>
      </dsp:txBody>
      <dsp:txXfrm>
        <a:off x="0" y="1324556"/>
        <a:ext cx="10396883" cy="662076"/>
      </dsp:txXfrm>
    </dsp:sp>
    <dsp:sp modelId="{2364D7CB-8B61-45B9-8479-D2D4DA8447AF}">
      <dsp:nvSpPr>
        <dsp:cNvPr id="0" name=""/>
        <dsp:cNvSpPr/>
      </dsp:nvSpPr>
      <dsp:spPr>
        <a:xfrm>
          <a:off x="0" y="1986632"/>
          <a:ext cx="10396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48BE-F9A9-49FB-84DD-6E30EE8C8816}">
      <dsp:nvSpPr>
        <dsp:cNvPr id="0" name=""/>
        <dsp:cNvSpPr/>
      </dsp:nvSpPr>
      <dsp:spPr>
        <a:xfrm>
          <a:off x="0" y="1986632"/>
          <a:ext cx="10396883" cy="66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baseline="0"/>
            <a:t>Promover que las familias se involucren en las diversas actividades</a:t>
          </a:r>
          <a:endParaRPr lang="es-PE" sz="1800" kern="1200"/>
        </a:p>
      </dsp:txBody>
      <dsp:txXfrm>
        <a:off x="0" y="1986632"/>
        <a:ext cx="10396883" cy="662076"/>
      </dsp:txXfrm>
    </dsp:sp>
    <dsp:sp modelId="{34B35443-49C3-42F9-BEAE-A7C47E9007C9}">
      <dsp:nvSpPr>
        <dsp:cNvPr id="0" name=""/>
        <dsp:cNvSpPr/>
      </dsp:nvSpPr>
      <dsp:spPr>
        <a:xfrm>
          <a:off x="0" y="2648708"/>
          <a:ext cx="10396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7756E-5B68-4ED2-AB26-970A5423E468}">
      <dsp:nvSpPr>
        <dsp:cNvPr id="0" name=""/>
        <dsp:cNvSpPr/>
      </dsp:nvSpPr>
      <dsp:spPr>
        <a:xfrm>
          <a:off x="0" y="2648708"/>
          <a:ext cx="10396883" cy="66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baseline="0"/>
            <a:t>Asignar labores a los profesores</a:t>
          </a:r>
          <a:endParaRPr lang="es-PE" sz="1800" kern="1200"/>
        </a:p>
      </dsp:txBody>
      <dsp:txXfrm>
        <a:off x="0" y="2648708"/>
        <a:ext cx="10396883" cy="66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5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539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62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654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0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79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31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955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73FC-CF9D-4AB3-B9E3-5BD9F2AC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6549F-9352-4929-BC5C-1C64900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F19E1-852A-4B9F-A56C-5477BDAF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E1AD0-A5B7-4AB4-982B-F862D33C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377F5-55B9-469A-8DE3-90E7C34F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384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5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89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71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27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40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5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82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52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477BA-2A32-4A57-BEAA-5DA60E7BFE83}" type="datetimeFigureOut">
              <a:rPr lang="es-PE" smtClean="0"/>
              <a:t>16/04/2020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048CF3-B285-40EB-B1E9-57DABB469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924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EEF552-3CC3-48BD-A50F-B21FF325C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2" b="97794" l="1952" r="99349">
                        <a14:foregroundMark x1="651" y1="1471" x2="24729" y2="588"/>
                        <a14:foregroundMark x1="24729" y1="588" x2="73753" y2="3235"/>
                        <a14:foregroundMark x1="73753" y1="3235" x2="97397" y2="2794"/>
                        <a14:foregroundMark x1="97397" y1="2794" x2="99349" y2="24412"/>
                        <a14:foregroundMark x1="3905" y1="3676" x2="14317" y2="85882"/>
                        <a14:foregroundMark x1="14317" y1="85882" x2="34056" y2="95000"/>
                        <a14:foregroundMark x1="34056" y1="95000" x2="59653" y2="95441"/>
                        <a14:foregroundMark x1="59653" y1="95441" x2="75271" y2="93676"/>
                        <a14:foregroundMark x1="35358" y1="1912" x2="11063" y2="3235"/>
                        <a14:foregroundMark x1="11063" y1="3235" x2="14317" y2="1912"/>
                        <a14:foregroundMark x1="41215" y1="5000" x2="15618" y2="7206"/>
                        <a14:foregroundMark x1="15618" y1="7206" x2="2603" y2="4559"/>
                        <a14:foregroundMark x1="47722" y1="7647" x2="72234" y2="2353"/>
                        <a14:foregroundMark x1="72234" y1="2353" x2="95662" y2="7059"/>
                        <a14:foregroundMark x1="95662" y1="7059" x2="99349" y2="41029"/>
                        <a14:foregroundMark x1="99349" y1="41029" x2="94360" y2="59706"/>
                        <a14:foregroundMark x1="94360" y1="59706" x2="99132" y2="76029"/>
                        <a14:foregroundMark x1="99132" y1="76029" x2="85900" y2="89706"/>
                        <a14:foregroundMark x1="85900" y1="89706" x2="64208" y2="98088"/>
                        <a14:foregroundMark x1="64208" y1="98088" x2="47072" y2="94118"/>
                        <a14:foregroundMark x1="52278" y1="45735" x2="68980" y2="29559"/>
                        <a14:foregroundMark x1="68980" y1="29559" x2="92625" y2="32500"/>
                        <a14:foregroundMark x1="92625" y1="32500" x2="99132" y2="50441"/>
                        <a14:foregroundMark x1="99132" y1="50441" x2="93492" y2="86765"/>
                        <a14:foregroundMark x1="93492" y1="86765" x2="65727" y2="86324"/>
                        <a14:foregroundMark x1="65727" y1="86324" x2="50759" y2="71471"/>
                        <a14:foregroundMark x1="50759" y1="71471" x2="50325" y2="49265"/>
                        <a14:foregroundMark x1="72451" y1="36471" x2="69197" y2="64412"/>
                        <a14:foregroundMark x1="64642" y1="42647" x2="61388" y2="32941"/>
                        <a14:foregroundMark x1="48373" y1="6324" x2="74403" y2="7206"/>
                        <a14:foregroundMark x1="74403" y1="7206" x2="87636" y2="21765"/>
                        <a14:foregroundMark x1="87636" y1="21765" x2="94143" y2="55147"/>
                        <a14:foregroundMark x1="94143" y1="55147" x2="81779" y2="86912"/>
                        <a14:foregroundMark x1="81779" y1="86912" x2="58785" y2="93971"/>
                        <a14:foregroundMark x1="58785" y1="93971" x2="49675" y2="77647"/>
                        <a14:foregroundMark x1="49675" y1="77647" x2="45119" y2="22353"/>
                        <a14:foregroundMark x1="45119" y1="22353" x2="58785" y2="8824"/>
                        <a14:foregroundMark x1="58785" y1="8824" x2="83080" y2="7647"/>
                        <a14:foregroundMark x1="83080" y1="7647" x2="93926" y2="21765"/>
                        <a14:foregroundMark x1="93926" y1="21765" x2="80694" y2="2647"/>
                        <a14:foregroundMark x1="80694" y1="2647" x2="99349" y2="44853"/>
                        <a14:foregroundMark x1="99349" y1="44853" x2="92842" y2="64706"/>
                        <a14:foregroundMark x1="92842" y1="64706" x2="58134" y2="8382"/>
                        <a14:foregroundMark x1="58134" y1="8382" x2="56182" y2="94706"/>
                        <a14:foregroundMark x1="56182" y1="94706" x2="71367" y2="28971"/>
                        <a14:foregroundMark x1="71367" y1="28971" x2="64642" y2="78971"/>
                        <a14:foregroundMark x1="64642" y1="78971" x2="65944" y2="36029"/>
                        <a14:foregroundMark x1="65944" y1="36029" x2="59002" y2="53824"/>
                        <a14:foregroundMark x1="59002" y1="53824" x2="54881" y2="32794"/>
                        <a14:foregroundMark x1="54881" y1="32794" x2="51627" y2="55441"/>
                        <a14:foregroundMark x1="51627" y1="55441" x2="65944" y2="97647"/>
                        <a14:foregroundMark x1="65944" y1="97647" x2="78525" y2="32941"/>
                        <a14:foregroundMark x1="78525" y1="32941" x2="79393" y2="57500"/>
                        <a14:foregroundMark x1="79393" y1="57500" x2="88069" y2="74706"/>
                        <a14:foregroundMark x1="88069" y1="74706" x2="77874" y2="28676"/>
                        <a14:foregroundMark x1="77874" y1="28676" x2="77874" y2="69265"/>
                        <a14:foregroundMark x1="77874" y1="69265" x2="89588" y2="39118"/>
                        <a14:foregroundMark x1="59436" y1="57794" x2="60087" y2="59118"/>
                        <a14:foregroundMark x1="84382" y1="71471" x2="73753" y2="71029"/>
                        <a14:foregroundMark x1="71800" y1="21765" x2="66594" y2="15588"/>
                        <a14:foregroundMark x1="71800" y1="14265" x2="75271" y2="14265"/>
                        <a14:foregroundMark x1="72451" y1="13382" x2="65944" y2="13382"/>
                        <a14:foregroundMark x1="83080" y1="20000" x2="69848" y2="22647"/>
                        <a14:foregroundMark x1="75922" y1="20441" x2="80477" y2="23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104" y="725556"/>
            <a:ext cx="2027583" cy="2990353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7A558AD-0EA8-44C7-8964-F0D4DEBE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135767" y="253378"/>
            <a:ext cx="9755187" cy="2766528"/>
          </a:xfrm>
        </p:spPr>
        <p:txBody>
          <a:bodyPr/>
          <a:lstStyle/>
          <a:p>
            <a:r>
              <a:rPr lang="es-PE" dirty="0"/>
              <a:t>Primera jornada virtual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6FCC1E8-41B0-4460-B6EF-6068ACE8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69810" y="3153942"/>
            <a:ext cx="9755187" cy="550333"/>
          </a:xfrm>
        </p:spPr>
        <p:txBody>
          <a:bodyPr/>
          <a:lstStyle/>
          <a:p>
            <a:r>
              <a:rPr lang="es-PE" dirty="0"/>
              <a:t>I.e. 099 Santa Rosa – LA Tulpuna</a:t>
            </a:r>
          </a:p>
          <a:p>
            <a:r>
              <a:rPr lang="es-PE" dirty="0"/>
              <a:t>Cajamarca</a:t>
            </a:r>
          </a:p>
        </p:txBody>
      </p:sp>
    </p:spTree>
    <p:extLst>
      <p:ext uri="{BB962C8B-B14F-4D97-AF65-F5344CB8AC3E}">
        <p14:creationId xmlns:p14="http://schemas.microsoft.com/office/powerpoint/2010/main" val="131082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5C78-8620-4E3D-90CA-83B27A5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230628"/>
            <a:ext cx="3909392" cy="4222101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8. Mecanismos de supervisión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4D0C45-A4A9-4C84-911E-8466794B2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41700"/>
              </p:ext>
            </p:extLst>
          </p:nvPr>
        </p:nvGraphicFramePr>
        <p:xfrm>
          <a:off x="808381" y="0"/>
          <a:ext cx="13305183" cy="602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96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C52E6E22-8059-43DE-BCB6-AB2B00446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336060"/>
              </p:ext>
            </p:extLst>
          </p:nvPr>
        </p:nvGraphicFramePr>
        <p:xfrm>
          <a:off x="1040572" y="946242"/>
          <a:ext cx="10349395" cy="496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FAF63214-5C1C-49FA-AB05-CA152D851FDE}"/>
              </a:ext>
            </a:extLst>
          </p:cNvPr>
          <p:cNvSpPr txBox="1"/>
          <p:nvPr/>
        </p:nvSpPr>
        <p:spPr>
          <a:xfrm>
            <a:off x="298449" y="22912"/>
            <a:ext cx="38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 DEBERES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16873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81382-DBA0-4F63-96CD-DF364B6C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10. Responsabilidades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BD0C23-CC85-46CD-944E-DC539B991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67291"/>
              </p:ext>
            </p:extLst>
          </p:nvPr>
        </p:nvGraphicFramePr>
        <p:xfrm>
          <a:off x="685800" y="2063396"/>
          <a:ext cx="10396883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48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5E09C-AAFA-4AAA-9D16-B0C1215D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A4B78-00BA-49EE-94D6-2FD07CB2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45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3B3FB9-46C9-4756-BB8E-E4E098426649}"/>
              </a:ext>
            </a:extLst>
          </p:cNvPr>
          <p:cNvSpPr/>
          <p:nvPr/>
        </p:nvSpPr>
        <p:spPr>
          <a:xfrm>
            <a:off x="1188348" y="198783"/>
            <a:ext cx="3953495" cy="5208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Resolución Viceministerial     N°  088 -2020 Minedu</a:t>
            </a:r>
          </a:p>
          <a:p>
            <a:pPr algn="ctr"/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Disposiciones para el trabajo remoto de los profesores que asegure el desarrollo de servicio educativo no presencial de las instituciones y programas educativos públicos frente al brote del Covid-19</a:t>
            </a:r>
          </a:p>
        </p:txBody>
      </p:sp>
      <p:pic>
        <p:nvPicPr>
          <p:cNvPr id="1026" name="Picture 2" descr="GIF ANIMADOS... : GIF ANIMADOS TRANSPARENTES DE OFICIOS ...">
            <a:extLst>
              <a:ext uri="{FF2B5EF4-FFF2-40B4-BE49-F238E27FC236}">
                <a16:creationId xmlns:a16="http://schemas.microsoft.com/office/drawing/2014/main" id="{DB9AAE1E-1C60-48A6-ACD0-F394EC6894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5" y="198782"/>
            <a:ext cx="3214657" cy="52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 interés 2020 | Minedu">
            <a:extLst>
              <a:ext uri="{FF2B5EF4-FFF2-40B4-BE49-F238E27FC236}">
                <a16:creationId xmlns:a16="http://schemas.microsoft.com/office/drawing/2014/main" id="{3F82EF2D-2DF1-46BA-B67B-70B6D68A0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35462" r="17235" b="37908"/>
          <a:stretch/>
        </p:blipFill>
        <p:spPr bwMode="auto">
          <a:xfrm>
            <a:off x="1557766" y="490330"/>
            <a:ext cx="3214658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EFC1-31CE-4D66-B09D-35F893E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07" y="195469"/>
            <a:ext cx="4005745" cy="1235766"/>
          </a:xfrm>
        </p:spPr>
        <p:txBody>
          <a:bodyPr/>
          <a:lstStyle/>
          <a:p>
            <a:r>
              <a:rPr lang="es-PE" dirty="0"/>
              <a:t>1. Objetivo….</a:t>
            </a:r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B06FA7FB-FE7E-4CA0-BE4F-BE3FB31793C4}"/>
              </a:ext>
            </a:extLst>
          </p:cNvPr>
          <p:cNvSpPr/>
          <p:nvPr/>
        </p:nvSpPr>
        <p:spPr>
          <a:xfrm>
            <a:off x="4757530" y="2027583"/>
            <a:ext cx="4018998" cy="3177208"/>
          </a:xfrm>
          <a:prstGeom prst="foldedCorner">
            <a:avLst>
              <a:gd name="adj" fmla="val 26493"/>
            </a:avLst>
          </a:prstGeom>
          <a:solidFill>
            <a:srgbClr val="FFC000"/>
          </a:solidFill>
          <a:ln>
            <a:solidFill>
              <a:srgbClr val="8924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8FB3AE-B878-44CF-B9C6-6F6C7135488D}"/>
              </a:ext>
            </a:extLst>
          </p:cNvPr>
          <p:cNvSpPr txBox="1"/>
          <p:nvPr/>
        </p:nvSpPr>
        <p:spPr>
          <a:xfrm>
            <a:off x="4856921" y="2359932"/>
            <a:ext cx="3820215" cy="232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las disposiciones para el trabajo remoto de los profesores según lo previsto en el decreto de urgencia N° 026 – 2020 en las I.E. de educación básica a fin de garantizar el desarrollo del servicio educativo.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792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EDE8-27A3-4654-AA6E-5EF29AB5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7" y="182218"/>
            <a:ext cx="8633792" cy="467139"/>
          </a:xfrm>
        </p:spPr>
        <p:txBody>
          <a:bodyPr>
            <a:normAutofit fontScale="90000"/>
          </a:bodyPr>
          <a:lstStyle/>
          <a:p>
            <a:r>
              <a:rPr lang="es-PE" dirty="0"/>
              <a:t>2. Ámbito de aplicación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002D50C-834A-4E65-A05A-2EE7B247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013015"/>
              </p:ext>
            </p:extLst>
          </p:nvPr>
        </p:nvGraphicFramePr>
        <p:xfrm>
          <a:off x="2533374" y="959494"/>
          <a:ext cx="7125252" cy="493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2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CD77-DCB4-42EB-ACCA-D68B3664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71" y="-6441"/>
            <a:ext cx="10396882" cy="1151965"/>
          </a:xfrm>
        </p:spPr>
        <p:txBody>
          <a:bodyPr/>
          <a:lstStyle/>
          <a:p>
            <a:r>
              <a:rPr lang="es-PE" dirty="0"/>
              <a:t>3. Base normativa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FC17EFB-30CC-4F08-8D50-921B4C46D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543360"/>
              </p:ext>
            </p:extLst>
          </p:nvPr>
        </p:nvGraphicFramePr>
        <p:xfrm>
          <a:off x="4064000" y="8697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BDCFD88C-E9A6-4DA3-940E-CAEBE629FB22}"/>
              </a:ext>
            </a:extLst>
          </p:cNvPr>
          <p:cNvGrpSpPr/>
          <p:nvPr/>
        </p:nvGrpSpPr>
        <p:grpSpPr>
          <a:xfrm>
            <a:off x="2687091" y="1023582"/>
            <a:ext cx="8395590" cy="4407688"/>
            <a:chOff x="2687091" y="1023582"/>
            <a:chExt cx="8395590" cy="4407688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60883B5-22B0-4DA2-82D0-7F7D83A67AA0}"/>
                </a:ext>
              </a:extLst>
            </p:cNvPr>
            <p:cNvSpPr/>
            <p:nvPr/>
          </p:nvSpPr>
          <p:spPr>
            <a:xfrm>
              <a:off x="6045327" y="1023582"/>
              <a:ext cx="5037354" cy="2098643"/>
            </a:xfrm>
            <a:custGeom>
              <a:avLst/>
              <a:gdLst>
                <a:gd name="connsiteX0" fmla="*/ 0 w 5037354"/>
                <a:gd name="connsiteY0" fmla="*/ 262330 h 2098643"/>
                <a:gd name="connsiteX1" fmla="*/ 3988033 w 5037354"/>
                <a:gd name="connsiteY1" fmla="*/ 262330 h 2098643"/>
                <a:gd name="connsiteX2" fmla="*/ 3988033 w 5037354"/>
                <a:gd name="connsiteY2" fmla="*/ 0 h 2098643"/>
                <a:gd name="connsiteX3" fmla="*/ 5037354 w 5037354"/>
                <a:gd name="connsiteY3" fmla="*/ 1049322 h 2098643"/>
                <a:gd name="connsiteX4" fmla="*/ 3988033 w 5037354"/>
                <a:gd name="connsiteY4" fmla="*/ 2098643 h 2098643"/>
                <a:gd name="connsiteX5" fmla="*/ 3988033 w 5037354"/>
                <a:gd name="connsiteY5" fmla="*/ 1836313 h 2098643"/>
                <a:gd name="connsiteX6" fmla="*/ 0 w 5037354"/>
                <a:gd name="connsiteY6" fmla="*/ 1836313 h 2098643"/>
                <a:gd name="connsiteX7" fmla="*/ 0 w 5037354"/>
                <a:gd name="connsiteY7" fmla="*/ 262330 h 209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7354" h="2098643">
                  <a:moveTo>
                    <a:pt x="0" y="262330"/>
                  </a:moveTo>
                  <a:lnTo>
                    <a:pt x="3988033" y="262330"/>
                  </a:lnTo>
                  <a:lnTo>
                    <a:pt x="3988033" y="0"/>
                  </a:lnTo>
                  <a:lnTo>
                    <a:pt x="5037354" y="1049322"/>
                  </a:lnTo>
                  <a:lnTo>
                    <a:pt x="3988033" y="2098643"/>
                  </a:lnTo>
                  <a:lnTo>
                    <a:pt x="3988033" y="1836313"/>
                  </a:lnTo>
                  <a:lnTo>
                    <a:pt x="0" y="1836313"/>
                  </a:lnTo>
                  <a:lnTo>
                    <a:pt x="0" y="26233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274395" rIns="799056" bIns="274395" numCol="1" spcCol="1270" anchor="t" anchorCtr="0">
              <a:noAutofit/>
            </a:bodyPr>
            <a:lstStyle/>
            <a:p>
              <a:pPr marL="0" lvl="1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PE" sz="1900" kern="1200" dirty="0"/>
                <a:t> 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0FA2182-A918-43BE-962F-87870CCC5587}"/>
                </a:ext>
              </a:extLst>
            </p:cNvPr>
            <p:cNvSpPr/>
            <p:nvPr/>
          </p:nvSpPr>
          <p:spPr>
            <a:xfrm>
              <a:off x="2687091" y="1024120"/>
              <a:ext cx="3358236" cy="2098643"/>
            </a:xfrm>
            <a:custGeom>
              <a:avLst/>
              <a:gdLst>
                <a:gd name="connsiteX0" fmla="*/ 0 w 3358236"/>
                <a:gd name="connsiteY0" fmla="*/ 349781 h 2098643"/>
                <a:gd name="connsiteX1" fmla="*/ 349781 w 3358236"/>
                <a:gd name="connsiteY1" fmla="*/ 0 h 2098643"/>
                <a:gd name="connsiteX2" fmla="*/ 3008455 w 3358236"/>
                <a:gd name="connsiteY2" fmla="*/ 0 h 2098643"/>
                <a:gd name="connsiteX3" fmla="*/ 3358236 w 3358236"/>
                <a:gd name="connsiteY3" fmla="*/ 349781 h 2098643"/>
                <a:gd name="connsiteX4" fmla="*/ 3358236 w 3358236"/>
                <a:gd name="connsiteY4" fmla="*/ 1748862 h 2098643"/>
                <a:gd name="connsiteX5" fmla="*/ 3008455 w 3358236"/>
                <a:gd name="connsiteY5" fmla="*/ 2098643 h 2098643"/>
                <a:gd name="connsiteX6" fmla="*/ 349781 w 3358236"/>
                <a:gd name="connsiteY6" fmla="*/ 2098643 h 2098643"/>
                <a:gd name="connsiteX7" fmla="*/ 0 w 3358236"/>
                <a:gd name="connsiteY7" fmla="*/ 1748862 h 2098643"/>
                <a:gd name="connsiteX8" fmla="*/ 0 w 3358236"/>
                <a:gd name="connsiteY8" fmla="*/ 349781 h 209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236" h="2098643">
                  <a:moveTo>
                    <a:pt x="0" y="349781"/>
                  </a:moveTo>
                  <a:cubicBezTo>
                    <a:pt x="0" y="156602"/>
                    <a:pt x="156602" y="0"/>
                    <a:pt x="349781" y="0"/>
                  </a:cubicBezTo>
                  <a:lnTo>
                    <a:pt x="3008455" y="0"/>
                  </a:lnTo>
                  <a:cubicBezTo>
                    <a:pt x="3201634" y="0"/>
                    <a:pt x="3358236" y="156602"/>
                    <a:pt x="3358236" y="349781"/>
                  </a:cubicBezTo>
                  <a:lnTo>
                    <a:pt x="3358236" y="1748862"/>
                  </a:lnTo>
                  <a:cubicBezTo>
                    <a:pt x="3358236" y="1942041"/>
                    <a:pt x="3201634" y="2098643"/>
                    <a:pt x="3008455" y="2098643"/>
                  </a:cubicBezTo>
                  <a:lnTo>
                    <a:pt x="349781" y="2098643"/>
                  </a:lnTo>
                  <a:cubicBezTo>
                    <a:pt x="156602" y="2098643"/>
                    <a:pt x="0" y="1942041"/>
                    <a:pt x="0" y="1748862"/>
                  </a:cubicBezTo>
                  <a:lnTo>
                    <a:pt x="0" y="349781"/>
                  </a:lnTo>
                  <a:close/>
                </a:path>
              </a:pathLst>
            </a:custGeom>
            <a:solidFill>
              <a:srgbClr val="15AD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7237" tIns="214842" rIns="327237" bIns="214842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5900" b="1" kern="12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Ley 28044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1B912CBB-3EAA-4CDB-B80C-76E5B5F6BFC7}"/>
                </a:ext>
              </a:extLst>
            </p:cNvPr>
            <p:cNvSpPr/>
            <p:nvPr/>
          </p:nvSpPr>
          <p:spPr>
            <a:xfrm>
              <a:off x="6045327" y="3332627"/>
              <a:ext cx="5037354" cy="2098643"/>
            </a:xfrm>
            <a:custGeom>
              <a:avLst/>
              <a:gdLst>
                <a:gd name="connsiteX0" fmla="*/ 0 w 5037354"/>
                <a:gd name="connsiteY0" fmla="*/ 262330 h 2098643"/>
                <a:gd name="connsiteX1" fmla="*/ 3988033 w 5037354"/>
                <a:gd name="connsiteY1" fmla="*/ 262330 h 2098643"/>
                <a:gd name="connsiteX2" fmla="*/ 3988033 w 5037354"/>
                <a:gd name="connsiteY2" fmla="*/ 0 h 2098643"/>
                <a:gd name="connsiteX3" fmla="*/ 5037354 w 5037354"/>
                <a:gd name="connsiteY3" fmla="*/ 1049322 h 2098643"/>
                <a:gd name="connsiteX4" fmla="*/ 3988033 w 5037354"/>
                <a:gd name="connsiteY4" fmla="*/ 2098643 h 2098643"/>
                <a:gd name="connsiteX5" fmla="*/ 3988033 w 5037354"/>
                <a:gd name="connsiteY5" fmla="*/ 1836313 h 2098643"/>
                <a:gd name="connsiteX6" fmla="*/ 0 w 5037354"/>
                <a:gd name="connsiteY6" fmla="*/ 1836313 h 2098643"/>
                <a:gd name="connsiteX7" fmla="*/ 0 w 5037354"/>
                <a:gd name="connsiteY7" fmla="*/ 262330 h 209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7354" h="2098643">
                  <a:moveTo>
                    <a:pt x="0" y="262330"/>
                  </a:moveTo>
                  <a:lnTo>
                    <a:pt x="3988033" y="262330"/>
                  </a:lnTo>
                  <a:lnTo>
                    <a:pt x="3988033" y="0"/>
                  </a:lnTo>
                  <a:lnTo>
                    <a:pt x="5037354" y="1049322"/>
                  </a:lnTo>
                  <a:lnTo>
                    <a:pt x="3988033" y="2098643"/>
                  </a:lnTo>
                  <a:lnTo>
                    <a:pt x="3988033" y="1836313"/>
                  </a:lnTo>
                  <a:lnTo>
                    <a:pt x="0" y="1836313"/>
                  </a:lnTo>
                  <a:lnTo>
                    <a:pt x="0" y="262330"/>
                  </a:lnTo>
                  <a:close/>
                </a:path>
              </a:pathLst>
            </a:custGeom>
            <a:solidFill>
              <a:srgbClr val="C8EAD5">
                <a:alpha val="89804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274395" rIns="799056" bIns="274395" numCol="1" spcCol="1270" anchor="t" anchorCtr="0">
              <a:noAutofit/>
            </a:bodyPr>
            <a:lstStyle/>
            <a:p>
              <a:pPr marL="0" lvl="1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PE" sz="1900" kern="1200" dirty="0"/>
                <a:t> </a:t>
              </a: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63952E9A-E64F-4890-BEED-E583BF6E6C65}"/>
                </a:ext>
              </a:extLst>
            </p:cNvPr>
            <p:cNvSpPr/>
            <p:nvPr/>
          </p:nvSpPr>
          <p:spPr>
            <a:xfrm>
              <a:off x="2687091" y="3332627"/>
              <a:ext cx="3358236" cy="2098643"/>
            </a:xfrm>
            <a:custGeom>
              <a:avLst/>
              <a:gdLst>
                <a:gd name="connsiteX0" fmla="*/ 0 w 3358236"/>
                <a:gd name="connsiteY0" fmla="*/ 349781 h 2098643"/>
                <a:gd name="connsiteX1" fmla="*/ 349781 w 3358236"/>
                <a:gd name="connsiteY1" fmla="*/ 0 h 2098643"/>
                <a:gd name="connsiteX2" fmla="*/ 3008455 w 3358236"/>
                <a:gd name="connsiteY2" fmla="*/ 0 h 2098643"/>
                <a:gd name="connsiteX3" fmla="*/ 3358236 w 3358236"/>
                <a:gd name="connsiteY3" fmla="*/ 349781 h 2098643"/>
                <a:gd name="connsiteX4" fmla="*/ 3358236 w 3358236"/>
                <a:gd name="connsiteY4" fmla="*/ 1748862 h 2098643"/>
                <a:gd name="connsiteX5" fmla="*/ 3008455 w 3358236"/>
                <a:gd name="connsiteY5" fmla="*/ 2098643 h 2098643"/>
                <a:gd name="connsiteX6" fmla="*/ 349781 w 3358236"/>
                <a:gd name="connsiteY6" fmla="*/ 2098643 h 2098643"/>
                <a:gd name="connsiteX7" fmla="*/ 0 w 3358236"/>
                <a:gd name="connsiteY7" fmla="*/ 1748862 h 2098643"/>
                <a:gd name="connsiteX8" fmla="*/ 0 w 3358236"/>
                <a:gd name="connsiteY8" fmla="*/ 349781 h 209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236" h="2098643">
                  <a:moveTo>
                    <a:pt x="0" y="349781"/>
                  </a:moveTo>
                  <a:cubicBezTo>
                    <a:pt x="0" y="156602"/>
                    <a:pt x="156602" y="0"/>
                    <a:pt x="349781" y="0"/>
                  </a:cubicBezTo>
                  <a:lnTo>
                    <a:pt x="3008455" y="0"/>
                  </a:lnTo>
                  <a:cubicBezTo>
                    <a:pt x="3201634" y="0"/>
                    <a:pt x="3358236" y="156602"/>
                    <a:pt x="3358236" y="349781"/>
                  </a:cubicBezTo>
                  <a:lnTo>
                    <a:pt x="3358236" y="1748862"/>
                  </a:lnTo>
                  <a:cubicBezTo>
                    <a:pt x="3358236" y="1942041"/>
                    <a:pt x="3201634" y="2098643"/>
                    <a:pt x="3008455" y="2098643"/>
                  </a:cubicBezTo>
                  <a:lnTo>
                    <a:pt x="349781" y="2098643"/>
                  </a:lnTo>
                  <a:cubicBezTo>
                    <a:pt x="156602" y="2098643"/>
                    <a:pt x="0" y="1942041"/>
                    <a:pt x="0" y="1748862"/>
                  </a:cubicBezTo>
                  <a:lnTo>
                    <a:pt x="0" y="349781"/>
                  </a:lnTo>
                  <a:close/>
                </a:path>
              </a:pathLst>
            </a:custGeom>
            <a:solidFill>
              <a:srgbClr val="1DBF0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7237" tIns="214842" rIns="327237" bIns="214842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5900" b="1" kern="12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Otras: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967A00-BA1E-43E0-A9C6-57970874E339}"/>
              </a:ext>
            </a:extLst>
          </p:cNvPr>
          <p:cNvSpPr txBox="1"/>
          <p:nvPr/>
        </p:nvSpPr>
        <p:spPr>
          <a:xfrm>
            <a:off x="6898187" y="1733765"/>
            <a:ext cx="2928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Ley de educación </a:t>
            </a:r>
          </a:p>
          <a:p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DFB020-B76F-488F-B76A-6C88D97551C8}"/>
              </a:ext>
            </a:extLst>
          </p:cNvPr>
          <p:cNvSpPr txBox="1"/>
          <p:nvPr/>
        </p:nvSpPr>
        <p:spPr>
          <a:xfrm>
            <a:off x="6045327" y="3643284"/>
            <a:ext cx="440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Respecto a la emergencia nacional hasta RM 160-2020 MINEDU que dispone el inicio del año escolar a través de la estrategia denominada aprendo en casa a partir del 06/04/2020</a:t>
            </a:r>
          </a:p>
        </p:txBody>
      </p:sp>
    </p:spTree>
    <p:extLst>
      <p:ext uri="{BB962C8B-B14F-4D97-AF65-F5344CB8AC3E}">
        <p14:creationId xmlns:p14="http://schemas.microsoft.com/office/powerpoint/2010/main" val="37004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3E910-7582-4269-A6CC-807DD2F5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" y="2482205"/>
            <a:ext cx="10396882" cy="1151965"/>
          </a:xfrm>
        </p:spPr>
        <p:txBody>
          <a:bodyPr/>
          <a:lstStyle/>
          <a:p>
            <a:r>
              <a:rPr lang="es-PE" dirty="0"/>
              <a:t>4.glosario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1530D74-87AF-4AB4-A55B-AC20A8F28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861434"/>
              </p:ext>
            </p:extLst>
          </p:nvPr>
        </p:nvGraphicFramePr>
        <p:xfrm>
          <a:off x="2297044" y="1233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51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A14F-9222-4E31-8066-08847D51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956"/>
            <a:ext cx="10396882" cy="1151965"/>
          </a:xfrm>
        </p:spPr>
        <p:txBody>
          <a:bodyPr/>
          <a:lstStyle/>
          <a:p>
            <a:r>
              <a:rPr lang="es-PE" dirty="0"/>
              <a:t>5. Desarrollo de la norma técnica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248198-1E17-4449-BB58-AC0F5E4D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837468"/>
              </p:ext>
            </p:extLst>
          </p:nvPr>
        </p:nvGraphicFramePr>
        <p:xfrm>
          <a:off x="685801" y="1152939"/>
          <a:ext cx="10396882" cy="454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EE923BDE-4BEF-4D25-BD86-28BD8DBB5118}"/>
              </a:ext>
            </a:extLst>
          </p:cNvPr>
          <p:cNvGrpSpPr/>
          <p:nvPr/>
        </p:nvGrpSpPr>
        <p:grpSpPr>
          <a:xfrm>
            <a:off x="739315" y="1475670"/>
            <a:ext cx="1156251" cy="1151966"/>
            <a:chOff x="4438650" y="1771649"/>
            <a:chExt cx="3314700" cy="3314700"/>
          </a:xfrm>
        </p:grpSpPr>
        <p:sp>
          <p:nvSpPr>
            <p:cNvPr id="8" name="Elipse 7" descr="Aprendo en Casa: Más de un millón de estudiantes iniciaron clases ...">
              <a:extLst>
                <a:ext uri="{FF2B5EF4-FFF2-40B4-BE49-F238E27FC236}">
                  <a16:creationId xmlns:a16="http://schemas.microsoft.com/office/drawing/2014/main" id="{91F38C9D-9B97-40DE-9341-CA98647CB60F}"/>
                </a:ext>
              </a:extLst>
            </p:cNvPr>
            <p:cNvSpPr/>
            <p:nvPr/>
          </p:nvSpPr>
          <p:spPr>
            <a:xfrm>
              <a:off x="4438650" y="1771649"/>
              <a:ext cx="3314700" cy="3314700"/>
            </a:xfrm>
            <a:prstGeom prst="ellipse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000" r="-3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673C7931-3376-4BAF-B695-6491438F1B02}"/>
                </a:ext>
              </a:extLst>
            </p:cNvPr>
            <p:cNvSpPr/>
            <p:nvPr/>
          </p:nvSpPr>
          <p:spPr>
            <a:xfrm>
              <a:off x="5035296" y="3531755"/>
              <a:ext cx="2121408" cy="1093851"/>
            </a:xfrm>
            <a:custGeom>
              <a:avLst/>
              <a:gdLst>
                <a:gd name="connsiteX0" fmla="*/ 0 w 2121408"/>
                <a:gd name="connsiteY0" fmla="*/ 0 h 1093851"/>
                <a:gd name="connsiteX1" fmla="*/ 2121408 w 2121408"/>
                <a:gd name="connsiteY1" fmla="*/ 0 h 1093851"/>
                <a:gd name="connsiteX2" fmla="*/ 2121408 w 2121408"/>
                <a:gd name="connsiteY2" fmla="*/ 1093851 h 1093851"/>
                <a:gd name="connsiteX3" fmla="*/ 0 w 2121408"/>
                <a:gd name="connsiteY3" fmla="*/ 1093851 h 1093851"/>
                <a:gd name="connsiteX4" fmla="*/ 0 w 2121408"/>
                <a:gd name="connsiteY4" fmla="*/ 0 h 10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408" h="1093851">
                  <a:moveTo>
                    <a:pt x="0" y="0"/>
                  </a:moveTo>
                  <a:lnTo>
                    <a:pt x="2121408" y="0"/>
                  </a:lnTo>
                  <a:lnTo>
                    <a:pt x="2121408" y="1093851"/>
                  </a:lnTo>
                  <a:lnTo>
                    <a:pt x="0" y="10938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6000" kern="120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F43517B-3FB4-4167-B521-4AE0B9EC10FB}"/>
              </a:ext>
            </a:extLst>
          </p:cNvPr>
          <p:cNvGrpSpPr/>
          <p:nvPr/>
        </p:nvGrpSpPr>
        <p:grpSpPr>
          <a:xfrm>
            <a:off x="1047472" y="2835385"/>
            <a:ext cx="1156251" cy="1151965"/>
            <a:chOff x="4572000" y="1904999"/>
            <a:chExt cx="3048000" cy="3048000"/>
          </a:xfrm>
        </p:grpSpPr>
        <p:sp>
          <p:nvSpPr>
            <p:cNvPr id="16" name="Elipse 15" descr="Colegios no reducirán Pensiones por Clases Virtuales - FIT+ AL DÍA">
              <a:extLst>
                <a:ext uri="{FF2B5EF4-FFF2-40B4-BE49-F238E27FC236}">
                  <a16:creationId xmlns:a16="http://schemas.microsoft.com/office/drawing/2014/main" id="{A0BF3DBB-BCA5-4A67-B53E-9431C1AE9684}"/>
                </a:ext>
              </a:extLst>
            </p:cNvPr>
            <p:cNvSpPr/>
            <p:nvPr/>
          </p:nvSpPr>
          <p:spPr>
            <a:xfrm>
              <a:off x="4572000" y="1904999"/>
              <a:ext cx="3048000" cy="3048000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000" r="-3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A676C2AD-AA72-4250-8DF1-1CF9B755742F}"/>
                </a:ext>
              </a:extLst>
            </p:cNvPr>
            <p:cNvSpPr/>
            <p:nvPr/>
          </p:nvSpPr>
          <p:spPr>
            <a:xfrm>
              <a:off x="5120640" y="3523488"/>
              <a:ext cx="1950720" cy="1005840"/>
            </a:xfrm>
            <a:custGeom>
              <a:avLst/>
              <a:gdLst>
                <a:gd name="connsiteX0" fmla="*/ 0 w 1950720"/>
                <a:gd name="connsiteY0" fmla="*/ 0 h 1005840"/>
                <a:gd name="connsiteX1" fmla="*/ 1950720 w 1950720"/>
                <a:gd name="connsiteY1" fmla="*/ 0 h 1005840"/>
                <a:gd name="connsiteX2" fmla="*/ 1950720 w 1950720"/>
                <a:gd name="connsiteY2" fmla="*/ 1005840 h 1005840"/>
                <a:gd name="connsiteX3" fmla="*/ 0 w 1950720"/>
                <a:gd name="connsiteY3" fmla="*/ 1005840 h 1005840"/>
                <a:gd name="connsiteX4" fmla="*/ 0 w 1950720"/>
                <a:gd name="connsiteY4" fmla="*/ 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0720" h="1005840">
                  <a:moveTo>
                    <a:pt x="0" y="0"/>
                  </a:moveTo>
                  <a:lnTo>
                    <a:pt x="1950720" y="0"/>
                  </a:lnTo>
                  <a:lnTo>
                    <a:pt x="195072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5500" kern="120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AEDE958-8DF0-46FC-8504-FB19E6079D66}"/>
              </a:ext>
            </a:extLst>
          </p:cNvPr>
          <p:cNvGrpSpPr/>
          <p:nvPr/>
        </p:nvGrpSpPr>
        <p:grpSpPr>
          <a:xfrm>
            <a:off x="739316" y="4209417"/>
            <a:ext cx="1156251" cy="1151965"/>
            <a:chOff x="4560094" y="1893094"/>
            <a:chExt cx="3071812" cy="3071812"/>
          </a:xfrm>
        </p:grpSpPr>
        <p:sp>
          <p:nvSpPr>
            <p:cNvPr id="20" name="Elipse 19" descr="Ministra Flor Pablo: “Ya no habrá profesores que cumplan la ...">
              <a:extLst>
                <a:ext uri="{FF2B5EF4-FFF2-40B4-BE49-F238E27FC236}">
                  <a16:creationId xmlns:a16="http://schemas.microsoft.com/office/drawing/2014/main" id="{56AFEF9E-CFD4-4E38-87A0-88098633EB2C}"/>
                </a:ext>
              </a:extLst>
            </p:cNvPr>
            <p:cNvSpPr/>
            <p:nvPr/>
          </p:nvSpPr>
          <p:spPr>
            <a:xfrm>
              <a:off x="4560094" y="1893094"/>
              <a:ext cx="3071812" cy="3071812"/>
            </a:xfrm>
            <a:prstGeom prst="ellipse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9000" r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17E1163A-8934-4B95-ACDD-684E160FFC05}"/>
                </a:ext>
              </a:extLst>
            </p:cNvPr>
            <p:cNvSpPr/>
            <p:nvPr/>
          </p:nvSpPr>
          <p:spPr>
            <a:xfrm>
              <a:off x="5113020" y="3524226"/>
              <a:ext cx="1965960" cy="1013698"/>
            </a:xfrm>
            <a:custGeom>
              <a:avLst/>
              <a:gdLst>
                <a:gd name="connsiteX0" fmla="*/ 0 w 1965960"/>
                <a:gd name="connsiteY0" fmla="*/ 0 h 1013698"/>
                <a:gd name="connsiteX1" fmla="*/ 1965960 w 1965960"/>
                <a:gd name="connsiteY1" fmla="*/ 0 h 1013698"/>
                <a:gd name="connsiteX2" fmla="*/ 1965960 w 1965960"/>
                <a:gd name="connsiteY2" fmla="*/ 1013698 h 1013698"/>
                <a:gd name="connsiteX3" fmla="*/ 0 w 1965960"/>
                <a:gd name="connsiteY3" fmla="*/ 1013698 h 1013698"/>
                <a:gd name="connsiteX4" fmla="*/ 0 w 1965960"/>
                <a:gd name="connsiteY4" fmla="*/ 0 h 101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013698">
                  <a:moveTo>
                    <a:pt x="0" y="0"/>
                  </a:moveTo>
                  <a:lnTo>
                    <a:pt x="1965960" y="0"/>
                  </a:lnTo>
                  <a:lnTo>
                    <a:pt x="1965960" y="1013698"/>
                  </a:lnTo>
                  <a:lnTo>
                    <a:pt x="0" y="10136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5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5852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45660-2D62-4C30-B863-F671199B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120244"/>
            <a:ext cx="10396882" cy="1151965"/>
          </a:xfrm>
        </p:spPr>
        <p:txBody>
          <a:bodyPr>
            <a:normAutofit/>
          </a:bodyPr>
          <a:lstStyle/>
          <a:p>
            <a:r>
              <a:rPr lang="es-PE" dirty="0"/>
              <a:t>6. Jornada de trabajo remoto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4556251-F65C-4AC5-A026-2E7651156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635666"/>
              </p:ext>
            </p:extLst>
          </p:nvPr>
        </p:nvGraphicFramePr>
        <p:xfrm>
          <a:off x="685800" y="1272209"/>
          <a:ext cx="10605051" cy="410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2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73C5D-BF5B-4B01-A276-A2D993F5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7" y="115956"/>
            <a:ext cx="10396882" cy="1151965"/>
          </a:xfrm>
        </p:spPr>
        <p:txBody>
          <a:bodyPr/>
          <a:lstStyle/>
          <a:p>
            <a:r>
              <a:rPr lang="es-PE" dirty="0"/>
              <a:t>7. remuneración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CFD1E52-F9B5-4E05-80D7-9EBAB0E28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844876"/>
              </p:ext>
            </p:extLst>
          </p:nvPr>
        </p:nvGraphicFramePr>
        <p:xfrm>
          <a:off x="0" y="115956"/>
          <a:ext cx="11449878" cy="60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6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1031</TotalTime>
  <Words>560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Impact</vt:lpstr>
      <vt:lpstr>Evento principal</vt:lpstr>
      <vt:lpstr>Primera jornada virtual</vt:lpstr>
      <vt:lpstr>Presentación de PowerPoint</vt:lpstr>
      <vt:lpstr>1. Objetivo….</vt:lpstr>
      <vt:lpstr>2. Ámbito de aplicación</vt:lpstr>
      <vt:lpstr>3. Base normativa</vt:lpstr>
      <vt:lpstr>4.glosario</vt:lpstr>
      <vt:lpstr>5. Desarrollo de la norma técnica</vt:lpstr>
      <vt:lpstr>6. Jornada de trabajo remoto</vt:lpstr>
      <vt:lpstr>7. remuneración</vt:lpstr>
      <vt:lpstr>8. Mecanismos de supervisión</vt:lpstr>
      <vt:lpstr>Presentación de PowerPoint</vt:lpstr>
      <vt:lpstr>10. Responsabilidades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</cp:lastModifiedBy>
  <cp:revision>17</cp:revision>
  <dcterms:created xsi:type="dcterms:W3CDTF">2020-04-17T03:03:29Z</dcterms:created>
  <dcterms:modified xsi:type="dcterms:W3CDTF">2020-04-17T20:14:45Z</dcterms:modified>
</cp:coreProperties>
</file>