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3867-CD27-4261-A0EC-E82760BB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64FCE-8AD9-458E-935A-633DC57D4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7395-7FBE-498E-B1E9-58A10D45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C270-F759-4EBB-BBA8-5360CC17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6D61-B34C-45EB-BBAB-04BAED3C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4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6F65-6A36-483F-B156-EA6D2BF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8AAD-04EC-4EC7-B3A0-811C1B3D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395B-BB2C-4A47-8BAD-15C141A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0446-6B86-44FB-973D-EBBEE0D4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BCA0-8CE0-49F0-AD08-8397E114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00069-715F-4FAB-B05E-C112E101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068A-49E8-4FAA-9B30-8F0365C1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16EA-52FE-4892-B78D-D115123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ACE2-0E93-41F2-BF67-58B5922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2105-5DA0-4A85-ACD7-18337ED7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9826-547D-49BC-A5D8-12A87F74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1119-10A6-4010-AA99-73C5552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3484-11E7-4727-97A8-CF00C34C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3B42-F220-4935-9671-A6538067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D398-4577-4C3A-8922-7DF5F89C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F946-7A27-44E5-B430-F05DA7A2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8E9D-9552-4959-9B78-A32592AB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4F74-AA7D-4EBA-97E0-72CAC01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C3B4-A241-46AC-BEEF-5F1FF0D9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8D0A-E46E-479E-AA24-6BC4B46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7031-1BC8-4D40-B59F-F3626E4A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EA74-207B-45C1-AA0C-13B07B949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E24BF-E292-4D8E-BB42-3636B34D3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18E8B-440B-4B9A-B09A-2FF72F1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157E-3DD8-4E1C-83CA-CFF2D4A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6CC8-1647-478A-A72E-16ED76AC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DA86-62EC-4386-8F86-647FA830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250D-9572-4D2C-8854-24723258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AE91E-2FD6-43C5-9E74-93CC96F1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F2F0-8685-48FA-9D07-898BCED78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BC816-9CB8-40C8-878B-B2FE3E62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0DD9D-586C-453D-BDDC-D0311D7B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B2E8D-B1B7-4861-A487-27323F8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38145-DD6D-4843-87C7-A17CFCAE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816C-7059-4F9F-BA0A-C4941CF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6043-228E-4321-AF41-EB5649D4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D73F-A7CC-4DFE-BA05-219BE48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05604-C9A0-432E-9FC9-C75FF7A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092E-9845-4D45-96A3-370B1D1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07910-E732-45F3-897F-89EE3F6E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E6E0-E979-45E9-AD33-8B1494BA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6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EED4-CE02-40F8-8F28-FB0FC93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2FA2-6239-4C63-B9BE-5B802B4B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379D-26EA-44F2-B37B-BB31100A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65A3-6000-4E4C-9579-37DE8CC5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1AC2-6C31-4060-B0AF-B9DA2359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0222-DA6A-4B8B-BD0B-591C13CE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5891-1F37-4BDB-830F-B3A85A99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DA2B4-6979-452D-A9FD-89990A6A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62A4-B7D3-474A-899E-1C7625EB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83689-A87F-4319-8F86-1F79C474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4EAC-A80C-4775-84D6-9FF3DF39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1B5D-6FC8-4D8F-B246-58631EC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1B53-8EB4-4728-AEAB-DDBE711F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476F-4A68-4F49-8A78-05251D35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3D39-B9A9-4094-B550-33C93DF76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64D8-DF4F-4216-BF2B-82A31F58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AD94-0F57-4ED2-8374-4703FA357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ccess.city.ac.uk/id/eprint/1983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89F-C4CC-4675-A68A-155F274E8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08053"/>
          </a:xfrm>
        </p:spPr>
        <p:txBody>
          <a:bodyPr>
            <a:normAutofit/>
          </a:bodyPr>
          <a:lstStyle/>
          <a:p>
            <a:r>
              <a:rPr lang="en-GB" b="1" dirty="0">
                <a:hlinkClick r:id="rId2"/>
              </a:rPr>
              <a:t>Hunting High and Low: Visualising Shifting Correlations in Financial Markets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562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17E0-1E76-40C4-9074-7AFF7937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Visualizing Company Profits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DD5F20-FC13-4387-9E3B-D7F4A4A1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8253"/>
            <a:ext cx="8609659" cy="479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1BD80A-CCF0-48F7-98BC-0F8E4C31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4748"/>
            <a:ext cx="10937033" cy="610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7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DADC78D-786D-49A5-A438-BE054F78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3" y="-533556"/>
            <a:ext cx="7334348" cy="76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7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Hunting High and Low: Visualising Shifting Correlations in Financial Markets</vt:lpstr>
      <vt:lpstr>Visualizing Company Profits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Stock Viz </dc:title>
  <dc:creator>09alexpapa@gmail.com</dc:creator>
  <cp:lastModifiedBy>09alexpapa@gmail.com</cp:lastModifiedBy>
  <cp:revision>2</cp:revision>
  <dcterms:created xsi:type="dcterms:W3CDTF">2020-01-10T09:13:55Z</dcterms:created>
  <dcterms:modified xsi:type="dcterms:W3CDTF">2020-01-10T10:22:20Z</dcterms:modified>
</cp:coreProperties>
</file>