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0" r:id="rId4"/>
    <p:sldId id="260" r:id="rId5"/>
    <p:sldId id="268" r:id="rId6"/>
    <p:sldId id="258" r:id="rId7"/>
    <p:sldId id="265" r:id="rId8"/>
    <p:sldId id="266" r:id="rId9"/>
    <p:sldId id="269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os Papakyriacou" initials="AP" lastIdx="4" clrIdx="0">
    <p:extLst>
      <p:ext uri="{19B8F6BF-5375-455C-9EA6-DF929625EA0E}">
        <p15:presenceInfo xmlns:p15="http://schemas.microsoft.com/office/powerpoint/2012/main" userId="18dd8ff41e1815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DC40-6AF4-4983-959F-ADE1AB5153F8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5B05-480A-40F4-9E30-14B11DEC8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2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6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Benefits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1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Their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0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D5B05-480A-40F4-9E30-14B11DEC835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0B16-69E4-4A48-8336-B6AB43F9EE55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01A-D2E7-4E70-A11A-1228FF2A0076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9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B6B8-A2AC-4300-B149-4A64EDA35060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0878-92A7-4B6E-8BDD-28D138ABD5BD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FE08-1F00-4F76-A634-6BFFF32A4D06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0AEC-14BB-44ED-8304-509E6A957805}" type="datetime1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B06-AC59-4167-A147-8A97CE6BC2A6}" type="datetime1">
              <a:rPr lang="en-GB" smtClean="0"/>
              <a:t>08/01/2020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15F-80E2-4C2A-A6A8-164AD11C1EE4}" type="datetime1">
              <a:rPr lang="en-GB" smtClean="0"/>
              <a:t>08/01/2020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98BE-1545-4657-AD74-7628865DBD85}" type="datetime1">
              <a:rPr lang="en-GB" smtClean="0"/>
              <a:t>08/01/2020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7E1-0CA3-4EC6-9AA6-AAD8B9841CFA}" type="datetime1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1F39-D3AF-41D3-B445-34FF22CB0F33}" type="datetime1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8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752F-2FBA-4EDF-B776-68C569AE8FB7}" type="datetime1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CDC6-2C42-4831-B4F4-6013482D2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undly.com/crowdfunding-statistics/" TargetMode="External"/><Relationship Id="rId5" Type="http://schemas.openxmlformats.org/officeDocument/2006/relationships/hyperlink" Target="https://www.linkedin.com/in/alex-papakyriacou-b90889115/" TargetMode="External"/><Relationship Id="rId4" Type="http://schemas.openxmlformats.org/officeDocument/2006/relationships/hyperlink" Target="mailto:09alexpapa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toekomstvanbrugge.be/nl/actueel/wordt-jouw-idee-een-brugs-crowdfunding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20952/total-crowdfunding-volume-worldw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20952/total-crowdfunding-volume-worldw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/tutorials/on-demand/getting-started?reg-delay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1039"/>
            <a:ext cx="9144000" cy="12239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Dashboard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Papakyriacou</a:t>
            </a:r>
            <a:r>
              <a:rPr lang="en-GB" dirty="0"/>
              <a:t>  09alexpapa@gmail.com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00483" y="2365998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  <a:latin typeface="arial "/>
              </a:rPr>
              <a:t>Invest like a Hedge Fund</a:t>
            </a:r>
          </a:p>
        </p:txBody>
      </p:sp>
    </p:spTree>
    <p:extLst>
      <p:ext uri="{BB962C8B-B14F-4D97-AF65-F5344CB8AC3E}">
        <p14:creationId xmlns:p14="http://schemas.microsoft.com/office/powerpoint/2010/main" val="76349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how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866"/>
            <a:ext cx="10515600" cy="43981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….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owdfu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91" y="1110119"/>
            <a:ext cx="5906921" cy="25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336620"/>
            <a:ext cx="10515600" cy="1325563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Details </a:t>
            </a:r>
            <a:endParaRPr lang="en-GB" sz="5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" y="1821418"/>
            <a:ext cx="10515600" cy="45307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4"/>
              </a:rPr>
              <a:t>09alexpapa@gmail.com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5"/>
              </a:rPr>
              <a:t>LinkedIn</a:t>
            </a:r>
            <a:r>
              <a:rPr lang="en-GB" dirty="0"/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Deadline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68990" y="4387028"/>
            <a:ext cx="11928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sz="3200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 something….</a:t>
            </a:r>
            <a:endParaRPr lang="en-GB" sz="2700" i="1" u="sng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GB" sz="2500" i="1" dirty="0"/>
              <a:t>…</a:t>
            </a:r>
            <a:endParaRPr lang="en-GB" sz="27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hlinkClick r:id="rId6"/>
          </p:cNvPr>
          <p:cNvSpPr txBox="1"/>
          <p:nvPr/>
        </p:nvSpPr>
        <p:spPr>
          <a:xfrm>
            <a:off x="9425940" y="6352143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Image: </a:t>
            </a:r>
            <a:r>
              <a:rPr lang="en-GB" dirty="0">
                <a:hlinkClick r:id="rId6"/>
              </a:rPr>
              <a:t>Fundly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9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2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692640" y="6381382"/>
            <a:ext cx="2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Image: </a:t>
            </a:r>
            <a:r>
              <a:rPr lang="en-GB" sz="1200" dirty="0">
                <a:hlinkClick r:id="rId2"/>
              </a:rPr>
              <a:t>BRU GGE 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62926" y="191929"/>
            <a:ext cx="221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Image</a:t>
            </a:r>
          </a:p>
          <a:p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1" y="24712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1" y="1498909"/>
            <a:ext cx="11382208" cy="522256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Problem: huge universe of investment opportunities – missing opportunities due to processing limitations (which companies to monitor?)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A full time analyst can cover a maximum portfolio of 15 stocks (quarterly/detail)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An experienced amateur can manage a maximum portfolio of 5 stocks (quarterly/detail)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Trading is different, invest part of capital (10%) at regular intervals (daily) </a:t>
            </a:r>
            <a:r>
              <a:rPr lang="en-GB"/>
              <a:t>into selected assets</a:t>
            </a: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Breaking down company performance to common denominator possible, but complicated to build.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 err="1"/>
              <a:t>DataScience</a:t>
            </a:r>
            <a:r>
              <a:rPr lang="en-GB" dirty="0"/>
              <a:t> tools require specialized knowledge to </a:t>
            </a:r>
            <a:r>
              <a:rPr lang="en-GB" dirty="0" err="1"/>
              <a:t>impliment</a:t>
            </a:r>
            <a:r>
              <a:rPr lang="en-GB" dirty="0"/>
              <a:t>. Methods often experimental and have to be researched and combined with domain knowledge.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Insightful data is free, but often out of reach for average investor.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Replication wastes resources. Funds already have certain elements of this solution built inhouse. (Bridging gap between tech dept. and analysts)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3 month gap that an analyst must interpret to understand company performance.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Quintiles and filtering kill insightful relationships between features </a:t>
            </a:r>
            <a:endParaRPr lang="en-GB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Force own interpretation on 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Alex Papakyriacou  09alexpapa@gmail.com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815892" y="6352143"/>
            <a:ext cx="3079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Source: </a:t>
            </a:r>
            <a:r>
              <a:rPr lang="en-GB" sz="1300" dirty="0">
                <a:hlinkClick r:id="rId3"/>
              </a:rPr>
              <a:t>Statista 2018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93965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1" y="24712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this a good opportunity?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41" y="1498909"/>
            <a:ext cx="11382208" cy="52225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A natural extension of Bloomberg / Reuters and potential acquisition target 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Visualizing information in an interactive manner (analysis) using colour to highlight (few – calculated/prioritized) targets of interests very intuitive.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Factor investment more popular, create multiple (common) features explaining company performance to a certain extent.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/>
              <a:t>(cars – properties, HP/cost/availability interest of buyers)</a:t>
            </a: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815892" y="6352143"/>
            <a:ext cx="30793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Source: </a:t>
            </a:r>
            <a:r>
              <a:rPr lang="en-GB" sz="1300" dirty="0">
                <a:hlinkClick r:id="rId3"/>
              </a:rPr>
              <a:t>Statista 2018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7728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16" y="8438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GB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accomplish this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4" y="752419"/>
            <a:ext cx="5864099" cy="596905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C00000"/>
              </a:buClr>
              <a:buNone/>
            </a:pPr>
            <a:endParaRPr lang="en-GB" sz="2400" dirty="0"/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Excel on steroids so that tabular data can be visualised in 3D.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Groups of companies will easily stand out based on certain properties, easing further analysis. Clusters built using: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Factors. These are features that explain a stock’s performance 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Alternative data. (Search Trends – nowcasting not forecasting)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3" y="2635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3" y="1589088"/>
            <a:ext cx="1189940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Pre-processed and structured data in ready-built visualizations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Like a HF opening out and </a:t>
            </a:r>
            <a:r>
              <a:rPr lang="en-GB"/>
              <a:t>sharing process</a:t>
            </a: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9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15054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Projects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387613"/>
            <a:ext cx="10515600" cy="470086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Irish clustering company was looking into similar project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/>
              <a:t>Tableau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https://www.tableau.com/learn/tutorials/on-demand/getting-started?reg-delay=true</a:t>
            </a:r>
            <a:endParaRPr lang="en-GB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...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0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94" y="27079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 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" y="1596360"/>
            <a:ext cx="11787051" cy="4759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ddd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47" y="280381"/>
            <a:ext cx="10515600" cy="997814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47" y="1278195"/>
            <a:ext cx="11710444" cy="47971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GB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GB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GB" dirty="0"/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26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 Papakyriacou  09alexpapa@gmail.com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CDC6-2C42-4831-B4F4-6013482D25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49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518</Words>
  <Application>Microsoft Office PowerPoint</Application>
  <PresentationFormat>Widescreen</PresentationFormat>
  <Paragraphs>97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</vt:lpstr>
      <vt:lpstr>Calibri</vt:lpstr>
      <vt:lpstr>Calibri Light</vt:lpstr>
      <vt:lpstr>Wingdings</vt:lpstr>
      <vt:lpstr>Office Theme</vt:lpstr>
      <vt:lpstr>3D Dashboard</vt:lpstr>
      <vt:lpstr>PowerPoint Presentation</vt:lpstr>
      <vt:lpstr>WHAT is the problem?</vt:lpstr>
      <vt:lpstr>WHY is this a good opportunity?</vt:lpstr>
      <vt:lpstr>HOW i will accomplish this </vt:lpstr>
      <vt:lpstr>VALUE proposition</vt:lpstr>
      <vt:lpstr>Similar Projects </vt:lpstr>
      <vt:lpstr>CREDENTIALS my</vt:lpstr>
      <vt:lpstr>TEAM</vt:lpstr>
      <vt:lpstr>HELP how </vt:lpstr>
      <vt:lpstr>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Papakyriacou</dc:creator>
  <cp:lastModifiedBy>09alexpapa@gmail.com</cp:lastModifiedBy>
  <cp:revision>106</cp:revision>
  <dcterms:created xsi:type="dcterms:W3CDTF">2018-05-13T10:13:12Z</dcterms:created>
  <dcterms:modified xsi:type="dcterms:W3CDTF">2020-01-08T09:46:52Z</dcterms:modified>
</cp:coreProperties>
</file>