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4" y="-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93867-CD27-4261-A0EC-E82760BBB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64FCE-8AD9-458E-935A-633DC57D4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17395-7FBE-498E-B1E9-58A10D45C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DB2F-6831-44F5-A90C-70403E4151CB}" type="datetimeFigureOut">
              <a:rPr lang="en-GB" smtClean="0"/>
              <a:t>11/01/2020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EC270-F759-4EBB-BBA8-5360CC176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86D61-B34C-45EB-BBAB-04BAED3C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1E3D-4A7D-4166-971C-6C3BEF34A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242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76F65-6A36-483F-B156-EA6D2BF37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3A8AAD-04EC-4EC7-B3A0-811C1B3D2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7395B-BB2C-4A47-8BAD-15C141AE6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DB2F-6831-44F5-A90C-70403E4151CB}" type="datetimeFigureOut">
              <a:rPr lang="en-GB" smtClean="0"/>
              <a:t>11/01/2020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70446-6B86-44FB-973D-EBBEE0D48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6BCA0-8CE0-49F0-AD08-8397E1140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1E3D-4A7D-4166-971C-6C3BEF34A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586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600069-715F-4FAB-B05E-C112E10117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62068A-49E8-4FAA-9B30-8F0365C1D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816EA-52FE-4892-B78D-D115123F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DB2F-6831-44F5-A90C-70403E4151CB}" type="datetimeFigureOut">
              <a:rPr lang="en-GB" smtClean="0"/>
              <a:t>11/01/2020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3ACE2-0E93-41F2-BF67-58B592268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12105-5DA0-4A85-ACD7-18337ED73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1E3D-4A7D-4166-971C-6C3BEF34A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467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C9826-547D-49BC-A5D8-12A87F74F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71119-10A6-4010-AA99-73C5552B3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63484-11E7-4727-97A8-CF00C34C2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DB2F-6831-44F5-A90C-70403E4151CB}" type="datetimeFigureOut">
              <a:rPr lang="en-GB" smtClean="0"/>
              <a:t>11/01/2020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A3B42-F220-4935-9671-A65380678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5D398-4577-4C3A-8922-7DF5F89C7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1E3D-4A7D-4166-971C-6C3BEF34A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8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BF946-7A27-44E5-B430-F05DA7A2C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98E9D-9552-4959-9B78-A32592AB1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24F74-AA7D-4EBA-97E0-72CAC0180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DB2F-6831-44F5-A90C-70403E4151CB}" type="datetimeFigureOut">
              <a:rPr lang="en-GB" smtClean="0"/>
              <a:t>11/01/2020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1C3B4-A241-46AC-BEEF-5F1FF0D92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38D0A-E46E-479E-AA24-6BC4B461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1E3D-4A7D-4166-971C-6C3BEF34A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05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7031-1BC8-4D40-B59F-F3626E4A6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2EA74-207B-45C1-AA0C-13B07B949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1E24BF-E292-4D8E-BB42-3636B34D3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18E8B-440B-4B9A-B09A-2FF72F155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DB2F-6831-44F5-A90C-70403E4151CB}" type="datetimeFigureOut">
              <a:rPr lang="en-GB" smtClean="0"/>
              <a:t>11/01/2020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5157E-3DD8-4E1C-83CA-CFF2D4A2D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66CC8-1647-478A-A72E-16ED76AC4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1E3D-4A7D-4166-971C-6C3BEF34A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625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CDA86-62EC-4386-8F86-647FA8305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1250D-9572-4D2C-8854-247232581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AAE91E-2FD6-43C5-9E74-93CC96F11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DFF2F0-8685-48FA-9D07-898BCED78C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7BC816-9CB8-40C8-878B-B2FE3E62DD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F0DD9D-586C-453D-BDDC-D0311D7B1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DB2F-6831-44F5-A90C-70403E4151CB}" type="datetimeFigureOut">
              <a:rPr lang="en-GB" smtClean="0"/>
              <a:t>11/01/2020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5B2E8D-B1B7-4861-A487-27323F885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338145-DD6D-4843-87C7-A17CFCAE0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1E3D-4A7D-4166-971C-6C3BEF34A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33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816C-7059-4F9F-BA0A-C4941CFD2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466043-228E-4321-AF41-EB5649D4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DB2F-6831-44F5-A90C-70403E4151CB}" type="datetimeFigureOut">
              <a:rPr lang="en-GB" smtClean="0"/>
              <a:t>11/01/2020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9AD73F-A7CC-4DFE-BA05-219BE48E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05604-C9A0-432E-9FC9-C75FF7AF6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1E3D-4A7D-4166-971C-6C3BEF34A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3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24092E-9845-4D45-96A3-370B1D122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DB2F-6831-44F5-A90C-70403E4151CB}" type="datetimeFigureOut">
              <a:rPr lang="en-GB" smtClean="0"/>
              <a:t>11/01/2020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F07910-E732-45F3-897F-89EE3F6E2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CE6E0-E979-45E9-AD33-8B1494BA1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1E3D-4A7D-4166-971C-6C3BEF34A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46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5EED4-CE02-40F8-8F28-FB0FC9365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B2FA2-6239-4C63-B9BE-5B802B4BB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B4379D-26EA-44F2-B37B-BB31100AA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965A3-6000-4E4C-9579-37DE8CC5C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DB2F-6831-44F5-A90C-70403E4151CB}" type="datetimeFigureOut">
              <a:rPr lang="en-GB" smtClean="0"/>
              <a:t>11/01/2020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21AC2-6C31-4060-B0AF-B9DA23592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D0222-DA6A-4B8B-BD0B-591C13CE3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1E3D-4A7D-4166-971C-6C3BEF34A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559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35891-1F37-4BDB-830F-B3A85A992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3DA2B4-6979-452D-A9FD-89990A6A2B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662A4-B7D3-474A-899E-1C7625EBC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83689-A87F-4319-8F86-1F79C4749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DB2F-6831-44F5-A90C-70403E4151CB}" type="datetimeFigureOut">
              <a:rPr lang="en-GB" smtClean="0"/>
              <a:t>11/01/2020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74EAC-A80C-4775-84D6-9FF3DF392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61B5D-6FC8-4D8F-B246-58631EC4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1E3D-4A7D-4166-971C-6C3BEF34A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4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061B53-8EB4-4728-AEAB-DDBE711F3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5476F-4A68-4F49-8A78-05251D35B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93D39-B9A9-4094-B550-33C93DF76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FDB2F-6831-44F5-A90C-70403E4151CB}" type="datetimeFigureOut">
              <a:rPr lang="en-GB" smtClean="0"/>
              <a:t>11/01/2020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D64D8-DF4F-4216-BF2B-82A31F581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7AD94-0F57-4ED2-8374-4703FA357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C1E3D-4A7D-4166-971C-6C3BEF34A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497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unhaiwang.net/eurovis17-dsc/index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0E89F-C4CC-4675-A68A-155F274E89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LDA Clusters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DE966D-EB53-41C3-9454-17A7493B2D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5627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E64E96-7053-43F1-9D4D-C1100F5C7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584"/>
            <a:ext cx="11740896" cy="753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56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ADF620B-1B7B-4EF8-932B-EEF471387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22488"/>
            <a:ext cx="12192000" cy="261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072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7378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LDA Clusters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Stock Viz </dc:title>
  <dc:creator>09alexpapa@gmail.com</dc:creator>
  <cp:lastModifiedBy>09alexpapa@gmail.com</cp:lastModifiedBy>
  <cp:revision>3</cp:revision>
  <dcterms:created xsi:type="dcterms:W3CDTF">2020-01-10T09:13:55Z</dcterms:created>
  <dcterms:modified xsi:type="dcterms:W3CDTF">2020-01-11T18:31:14Z</dcterms:modified>
</cp:coreProperties>
</file>