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9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A397-3AF1-47CA-B6CF-D1730AF1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FC79F-4515-4B47-9960-859066B9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8F68-FEA9-4EE7-B3FE-3DFA653C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4EA00-E5C7-4EE4-923D-000660EF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DC37-F942-4096-8982-7E2620B8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8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7C0-2805-4787-A9C0-83DC7DD0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C3F4D-9A44-48E2-A0A6-C9BA0333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CFF5-4ABF-4AB4-A73D-8B72AEEC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41F9-C0C8-461C-BF5C-1B3D60B7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2DF6-E9EA-4D7C-80BE-F2B1DFA0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1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C35F7-B4A1-46B3-A41C-6D9A48B4A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4679-FD3C-482D-8A9A-EBA0DC958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3F57-2680-4295-8DA0-4E49205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3CA9-9D9B-4925-8F55-47DB4CF5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B9A1-871E-41FA-ADD7-CB83AEB1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1C2A-E967-47D1-B953-ABFFEB1B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B239-5882-4541-BF93-AD7E248A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F613-2C1A-42C9-A386-CEDA4E62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855B-035F-48EE-8B54-7CD5DC3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301C-C297-4415-98FB-B4DAAA28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3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F13B-D64B-46E4-9370-651AD8B0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7ACA1-11AC-439F-8FF1-43D3A18B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6D7C-8B78-48FF-A72A-6B4E61DB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9B91-5C7A-4B4D-B6F3-E285C7C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A8A8-2F02-4C1F-8268-EA37CA85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9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3D65-D3E9-4DEB-816D-7D28AE4E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D0AD-C9E8-4D2D-94E2-E929461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2B8C3-2042-49DE-ABB9-E5F23931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1426-FBCC-4DBD-B7EF-DDB7AC0E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F67E-359A-4E8A-83EF-2DB04929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3304B-F85C-45FE-80F5-B18222B8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FC32-66CD-45D7-97D8-99E041EF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9CC70-2D2D-4761-9EB6-15A0EE85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AE69-81B5-4ECF-9FBA-A3ADA447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97738-6FE7-4F53-9AD0-C4865C156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6B5F0-9EE0-459A-AE43-145FBDE5E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F6DA2-5A6E-4204-A958-4FADE3F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7587E-8905-4632-98D1-08033304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930E4-38CB-4C58-B0D0-C9F036BB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2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D73C-6350-4C67-AA82-08D64284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E8C5A-4FFB-48BD-9D97-7EB1AC07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2AA33-A3EA-425D-BB68-E434E0E9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68AF-1B13-44A5-93BB-5C58C6D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C01C-FCEA-4791-B5BE-F3AE9564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ACACC-E7B8-4620-8E89-09F0CEA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1894-6FA6-43BC-8EE1-5A52560A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9BED-61C0-4F34-B883-A839E19C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204F-A05B-491E-9662-1D8E0860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21EA-041A-4DB6-A1C6-B250E6CC7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2FCD-DEFE-41CD-AE8E-1FACA7E6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027B-98F2-4DD1-B8C2-3BF4372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1536-5DF2-4644-B69F-1213073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086-AF39-42B6-AE51-485581A7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1C651-467C-4263-8F87-70C39E9BA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990F3-E03F-4EBF-88EE-DE489CA2D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4150-D1A4-4C3E-A316-67C1D178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8FE2-DF99-4369-9760-494BCD7E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B16BF-2366-4A56-9F5E-BF54F29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B941-4377-4A75-AD8E-3E4C4387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84BCA-E46C-4A56-882D-57B7CDAE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7C15-309B-4047-929C-4D1AFC5C8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A562-BE17-4BC1-84B9-F5B76653FD8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C39D-F970-49AE-9414-DF3B3632B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0AC0-59A3-4563-9131-E81564DE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ly.com/python/scientific-charts/" TargetMode="External"/><Relationship Id="rId3" Type="http://schemas.openxmlformats.org/officeDocument/2006/relationships/hyperlink" Target="https://dash.plot.ly/dash-core-components" TargetMode="External"/><Relationship Id="rId7" Type="http://schemas.openxmlformats.org/officeDocument/2006/relationships/hyperlink" Target="https://codepen.io/chriddyp/pen/bWLwgP" TargetMode="External"/><Relationship Id="rId2" Type="http://schemas.openxmlformats.org/officeDocument/2006/relationships/hyperlink" Target="https://go.plot.ly/demo-das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ot.ly/python/v3/ipython-notebooks/" TargetMode="External"/><Relationship Id="rId5" Type="http://schemas.openxmlformats.org/officeDocument/2006/relationships/hyperlink" Target="https://github.com/plotly/dash-sample-apps/tree/master/apps/dash-medical-provider-charges" TargetMode="External"/><Relationship Id="rId4" Type="http://schemas.openxmlformats.org/officeDocument/2006/relationships/hyperlink" Target="https://plot.ly/python/reference/#layout-clickmode" TargetMode="External"/><Relationship Id="rId9" Type="http://schemas.openxmlformats.org/officeDocument/2006/relationships/hyperlink" Target="https://www.informationisbeautifulawards.com/showcase?award=2019&amp;pcategory=gold&amp;type=award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/v3/polar-chart/2" TargetMode="External"/><Relationship Id="rId2" Type="http://schemas.openxmlformats.org/officeDocument/2006/relationships/hyperlink" Target="https://plotly.com/python/radar-char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visualizing-mri-volume-slices/" TargetMode="External"/><Relationship Id="rId2" Type="http://schemas.openxmlformats.org/officeDocument/2006/relationships/hyperlink" Target="https://plot.ly/python/v3/gapminder-example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hyperlink" Target="https://community.plot.ly/t/animations-in-dash/6205/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lot.ly/python/shape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lot.ly/python/legend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unity.plot.ly/t/display-tables-in-dash/4707/4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hover-text-and-formatting/" TargetMode="External"/><Relationship Id="rId2" Type="http://schemas.openxmlformats.org/officeDocument/2006/relationships/hyperlink" Target="https://plot.ly/python/text-and-annotation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plot.ly/datatable" TargetMode="External"/><Relationship Id="rId2" Type="http://schemas.openxmlformats.org/officeDocument/2006/relationships/hyperlink" Target="https://community.plot.ly/t/dash-datatable-tooltips/6327/2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3d-volume-plots/" TargetMode="External"/><Relationship Id="rId2" Type="http://schemas.openxmlformats.org/officeDocument/2006/relationships/hyperlink" Target="https://plot.ly/python/3d-charts/?_ga=2.17289713.995692810.1552290254-1457117396.1552060168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sh.plot.ly/interactive-graphin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sh-gallery.plotly.host/dash-tsne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lotly/dash-sample-apps/tree/master/apps/dash-medical-provider-charg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sh-gallery.plotly.host/dash-circo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2DA3-1E2A-4D90-A0A6-DDE0E2D79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Dash Enterprise </a:t>
            </a:r>
            <a:br>
              <a:rPr lang="en-GB" dirty="0">
                <a:hlinkClick r:id="rId2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CFE29-53B5-4F34-B86E-3C21D0D7A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049" y="3429000"/>
            <a:ext cx="9144000" cy="2822510"/>
          </a:xfrm>
        </p:spPr>
        <p:txBody>
          <a:bodyPr numCol="3">
            <a:normAutofit/>
          </a:bodyPr>
          <a:lstStyle/>
          <a:p>
            <a:pPr marL="342900" indent="-342900">
              <a:buFontTx/>
              <a:buChar char="-"/>
            </a:pPr>
            <a:r>
              <a:rPr lang="en-GB" dirty="0">
                <a:hlinkClick r:id="rId3"/>
              </a:rPr>
              <a:t>Core components 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>
                <a:hlinkClick r:id="rId4"/>
              </a:rPr>
              <a:t>Figure Reference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>
                <a:hlinkClick r:id="rId5"/>
              </a:rPr>
              <a:t>ALL EXAMPLES REPO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err="1">
                <a:hlinkClick r:id="rId6"/>
              </a:rPr>
              <a:t>IPython</a:t>
            </a:r>
            <a:r>
              <a:rPr lang="en-GB" dirty="0">
                <a:hlinkClick r:id="rId6"/>
              </a:rPr>
              <a:t> Notebooks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>
                <a:hlinkClick r:id="rId7"/>
              </a:rPr>
              <a:t>Style Sheets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>
                <a:hlinkClick r:id="rId8"/>
              </a:rPr>
              <a:t>Scientific charts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>
                <a:hlinkClick r:id="rId9"/>
              </a:rPr>
              <a:t>Ideas/Inspiration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71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9706-FB40-4A5D-80DA-EBA17FD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Radar Charts</a:t>
            </a:r>
            <a:br>
              <a:rPr lang="en-GB" dirty="0"/>
            </a:br>
            <a:r>
              <a:rPr lang="en-GB" u="sng" dirty="0" err="1">
                <a:hlinkClick r:id="rId2"/>
              </a:rPr>
              <a:t>radarChart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>
                <a:hlinkClick r:id="rId3"/>
              </a:rPr>
              <a:t>https://plotly.com/python/v3/polar-chart/2</a:t>
            </a:r>
            <a:br>
              <a:rPr lang="en-GB" dirty="0"/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93570-106A-41D7-BB29-807D8ACF7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36" y="2056689"/>
            <a:ext cx="80391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4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</a:rPr>
              <a:t>Animations </a:t>
            </a:r>
            <a:br>
              <a:rPr lang="en-GB" sz="2600" dirty="0">
                <a:solidFill>
                  <a:srgbClr val="FFFFFF"/>
                </a:solidFill>
              </a:rPr>
            </a:br>
            <a:r>
              <a:rPr lang="en-GB" sz="2600" dirty="0">
                <a:solidFill>
                  <a:srgbClr val="FFFFFF"/>
                </a:solidFill>
              </a:rPr>
              <a:t>- </a:t>
            </a:r>
            <a:r>
              <a:rPr lang="en-GB" sz="2600" dirty="0" err="1">
                <a:solidFill>
                  <a:srgbClr val="FFFFFF"/>
                </a:solidFill>
                <a:hlinkClick r:id="rId2"/>
              </a:rPr>
              <a:t>Plotly</a:t>
            </a:r>
            <a:r>
              <a:rPr lang="en-GB" sz="2600" dirty="0">
                <a:solidFill>
                  <a:srgbClr val="FFFFFF"/>
                </a:solidFill>
              </a:rPr>
              <a:t> (not dash)</a:t>
            </a:r>
            <a:br>
              <a:rPr lang="en-GB" sz="2600" dirty="0">
                <a:solidFill>
                  <a:srgbClr val="FFFFFF"/>
                </a:solidFill>
              </a:rPr>
            </a:br>
            <a:r>
              <a:rPr lang="en-GB" sz="2600" dirty="0">
                <a:solidFill>
                  <a:srgbClr val="FFFFFF"/>
                </a:solidFill>
              </a:rPr>
              <a:t>- </a:t>
            </a:r>
            <a:r>
              <a:rPr lang="en-GB" sz="2600" dirty="0">
                <a:solidFill>
                  <a:srgbClr val="FFFFFF"/>
                </a:solidFill>
                <a:hlinkClick r:id="rId3"/>
              </a:rPr>
              <a:t>MRI</a:t>
            </a:r>
            <a:r>
              <a:rPr lang="en-GB" sz="2600" dirty="0">
                <a:solidFill>
                  <a:srgbClr val="FFFFFF"/>
                </a:solidFill>
              </a:rPr>
              <a:t> (not dash)</a:t>
            </a:r>
            <a:br>
              <a:rPr lang="en-GB" sz="2600" dirty="0">
                <a:solidFill>
                  <a:srgbClr val="FFFFFF"/>
                </a:solidFill>
              </a:rPr>
            </a:br>
            <a:r>
              <a:rPr lang="en-GB" sz="2600" dirty="0">
                <a:solidFill>
                  <a:srgbClr val="FFFFFF"/>
                </a:solidFill>
              </a:rPr>
              <a:t>- </a:t>
            </a:r>
            <a:r>
              <a:rPr lang="en-GB" sz="2600" dirty="0">
                <a:solidFill>
                  <a:srgbClr val="FFFFFF"/>
                </a:solidFill>
                <a:hlinkClick r:id="rId4"/>
              </a:rPr>
              <a:t>Dash Solution??</a:t>
            </a:r>
            <a:endParaRPr lang="en-GB" sz="2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00A215-9FE4-49F3-AE43-68D9A2619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207950"/>
            <a:ext cx="7188199" cy="4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06" y="214296"/>
            <a:ext cx="11870094" cy="1756283"/>
          </a:xfrm>
        </p:spPr>
        <p:txBody>
          <a:bodyPr>
            <a:normAutofit/>
          </a:bodyPr>
          <a:lstStyle/>
          <a:p>
            <a:r>
              <a:rPr lang="en-GB" dirty="0" err="1">
                <a:hlinkClick r:id="rId2"/>
              </a:rPr>
              <a:t>Plotly</a:t>
            </a:r>
            <a:r>
              <a:rPr lang="en-GB" dirty="0">
                <a:hlinkClick r:id="rId2"/>
              </a:rPr>
              <a:t> Shapes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48E1B-316E-4D98-88E3-2013CCE02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6" y="1637522"/>
            <a:ext cx="5405436" cy="2414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A63B6F-1206-4847-BF9B-72616C5C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064" y="3014169"/>
            <a:ext cx="6379273" cy="26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  <a:hlinkClick r:id="rId2"/>
              </a:rPr>
              <a:t>Legends 3D objects  </a:t>
            </a:r>
            <a:endParaRPr lang="en-GB" sz="2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8765B-FCAE-4306-B975-7F8E406A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6960-2731-4CFE-AF46-4F375ECA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https://community.plot.ly/t/display-tables-in-dash/4707/42</a:t>
            </a:r>
            <a:r>
              <a:rPr lang="en-GB" dirty="0"/>
              <a:t>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FF768-E675-4997-A568-B876574C9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55" y="1690688"/>
            <a:ext cx="6288920" cy="46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6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- </a:t>
            </a:r>
            <a:r>
              <a:rPr lang="en-GB" dirty="0">
                <a:hlinkClick r:id="rId2"/>
              </a:rPr>
              <a:t>https://plot.ly/python/text-and-annotations/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https://plot.ly/python/hover-text-and-formatting/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C6336-86A8-411A-96AB-56072917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2085294"/>
            <a:ext cx="8248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[Data Tables(</a:t>
            </a:r>
            <a:r>
              <a:rPr lang="en-GB" dirty="0">
                <a:hlinkClick r:id="rId2"/>
              </a:rPr>
              <a:t>https://community.plot.ly/t/dash-datatable-tooltips/6327/2</a:t>
            </a:r>
            <a:r>
              <a:rPr lang="en-GB" dirty="0"/>
              <a:t>)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https://dash.plot.ly/datatable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solidFill>
                  <a:srgbClr val="FF0000"/>
                </a:solidFill>
              </a:rPr>
              <a:t>Will not work on a plot I think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7AD3F-7907-44C2-94DE-0BEA9A3A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7"/>
            <a:ext cx="10993016" cy="56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70094" cy="1756283"/>
          </a:xfrm>
        </p:spPr>
        <p:txBody>
          <a:bodyPr>
            <a:normAutofit fontScale="90000"/>
          </a:bodyPr>
          <a:lstStyle/>
          <a:p>
            <a:r>
              <a:rPr lang="en-GB" dirty="0"/>
              <a:t>3D  charts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2"/>
              </a:rPr>
              <a:t>Cone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Volume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1E6D6-C619-44FD-BDB3-2536B07F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945" y="2575248"/>
            <a:ext cx="5624579" cy="3504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E5714-AE0D-46F6-A861-A78F7CFBE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968" y="2452297"/>
            <a:ext cx="6612294" cy="44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7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Crossfilter</a:t>
            </a:r>
            <a:r>
              <a:rPr lang="en-GB" dirty="0"/>
              <a:t> Recipe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2"/>
              </a:rPr>
              <a:t>Selection affects other plots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6AF82-FE9F-4CAA-A6F0-697524F0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7" y="1971810"/>
            <a:ext cx="6968143" cy="58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  <a:hlinkClick r:id="rId2"/>
              </a:rPr>
              <a:t> t-SNE 3D vis</a:t>
            </a:r>
            <a:r>
              <a:rPr lang="en-GB" sz="2600">
                <a:solidFill>
                  <a:srgbClr val="FFFFFF"/>
                </a:solidFill>
              </a:rPr>
              <a:t> 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85262B1-067B-4D76-A2C4-98859E48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312" y="961812"/>
            <a:ext cx="661877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4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hlinkClick r:id="rId2"/>
              </a:rPr>
              <a:t>Large info screening </a:t>
            </a:r>
            <a:br>
              <a:rPr lang="en-US" dirty="0"/>
            </a:br>
            <a:br>
              <a:rPr lang="en-US" dirty="0"/>
            </a:br>
            <a:r>
              <a:rPr lang="en-US"/>
              <a:t>- Dynamic Data tables</a:t>
            </a:r>
          </a:p>
        </p:txBody>
      </p:sp>
      <p:pic>
        <p:nvPicPr>
          <p:cNvPr id="1026" name="Picture 2" descr="Screencast">
            <a:extLst>
              <a:ext uri="{FF2B5EF4-FFF2-40B4-BE49-F238E27FC236}">
                <a16:creationId xmlns:a16="http://schemas.microsoft.com/office/drawing/2014/main" id="{67B879BD-8BF6-4391-88DF-F06CC8469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655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9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dirty="0" err="1">
                <a:hlinkClick r:id="rId2"/>
              </a:rPr>
              <a:t>Circos</a:t>
            </a: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87639-036D-4326-A1AB-F2E0D736F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35" b="5640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5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Dash Enterprise  </vt:lpstr>
      <vt:lpstr>https://community.plot.ly/t/display-tables-in-dash/4707/42 </vt:lpstr>
      <vt:lpstr>- https://plot.ly/python/text-and-annotations/ - https://plot.ly/python/hover-text-and-formatting/</vt:lpstr>
      <vt:lpstr>[Data Tables(https://community.plot.ly/t/dash-datatable-tooltips/6327/2)  - https://dash.plot.ly/datatable - Will not work on a plot I think</vt:lpstr>
      <vt:lpstr>3D  charts  - Cone - Volume</vt:lpstr>
      <vt:lpstr>Crossfilter Recipe - Selection affects other plots </vt:lpstr>
      <vt:lpstr> t-SNE 3D vis </vt:lpstr>
      <vt:lpstr>Large info screening   - Dynamic Data tables</vt:lpstr>
      <vt:lpstr>Circos</vt:lpstr>
      <vt:lpstr>Radar Charts radarChart  https://plotly.com/python/v3/polar-chart/2 </vt:lpstr>
      <vt:lpstr>Animations  - Plotly (not dash) - MRI (not dash) - Dash Solution??</vt:lpstr>
      <vt:lpstr>Plotly Shapes</vt:lpstr>
      <vt:lpstr>Legends 3D objects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Enterprise  </dc:title>
  <dc:creator>09alexpapa@gmail.com</dc:creator>
  <cp:lastModifiedBy>09alexpapa@gmail.com</cp:lastModifiedBy>
  <cp:revision>7</cp:revision>
  <dcterms:created xsi:type="dcterms:W3CDTF">2020-02-20T09:53:53Z</dcterms:created>
  <dcterms:modified xsi:type="dcterms:W3CDTF">2020-04-10T08:41:28Z</dcterms:modified>
</cp:coreProperties>
</file>