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6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ros Papakyriacou" initials="AP" lastIdx="4" clrIdx="0">
    <p:extLst>
      <p:ext uri="{19B8F6BF-5375-455C-9EA6-DF929625EA0E}">
        <p15:presenceInfo xmlns:p15="http://schemas.microsoft.com/office/powerpoint/2012/main" userId="18dd8ff41e1815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3" autoAdjust="0"/>
    <p:restoredTop sz="94660"/>
  </p:normalViewPr>
  <p:slideViewPr>
    <p:cSldViewPr snapToGrid="0">
      <p:cViewPr varScale="1">
        <p:scale>
          <a:sx n="49" d="100"/>
          <a:sy n="49" d="100"/>
        </p:scale>
        <p:origin x="77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EDC40-6AF4-4983-959F-ADE1AB5153F8}" type="datetimeFigureOut">
              <a:rPr lang="en-GB" smtClean="0"/>
              <a:t>01/03/2020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6D5B05-480A-40F4-9E30-14B11DEC83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649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6D5B05-480A-40F4-9E30-14B11DEC835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423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40B16-69E4-4A48-8336-B6AB43F9EE55}" type="datetime1">
              <a:rPr lang="en-GB" smtClean="0"/>
              <a:t>01/03/2020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077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E01A-D2E7-4E70-A11A-1228FF2A0076}" type="datetime1">
              <a:rPr lang="en-GB" smtClean="0"/>
              <a:t>01/03/2020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999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B6B8-A2AC-4300-B149-4A64EDA35060}" type="datetime1">
              <a:rPr lang="en-GB" smtClean="0"/>
              <a:t>01/03/2020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42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50878-92A7-4B6E-8BDD-28D138ABD5BD}" type="datetime1">
              <a:rPr lang="en-GB" smtClean="0"/>
              <a:t>01/03/2020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63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FE08-1F00-4F76-A634-6BFFF32A4D06}" type="datetime1">
              <a:rPr lang="en-GB" smtClean="0"/>
              <a:t>01/03/2020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73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0AEC-14BB-44ED-8304-509E6A957805}" type="datetime1">
              <a:rPr lang="en-GB" smtClean="0"/>
              <a:t>01/03/2020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95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0B06-AC59-4167-A147-8A97CE6BC2A6}" type="datetime1">
              <a:rPr lang="en-GB" smtClean="0"/>
              <a:t>01/03/2020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42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A15F-80E2-4C2A-A6A8-164AD11C1EE4}" type="datetime1">
              <a:rPr lang="en-GB" smtClean="0"/>
              <a:t>01/03/2020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20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98BE-1545-4657-AD74-7628865DBD85}" type="datetime1">
              <a:rPr lang="en-GB" smtClean="0"/>
              <a:t>01/03/2020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33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BC7E1-0CA3-4EC6-9AA6-AAD8B9841CFA}" type="datetime1">
              <a:rPr lang="en-GB" smtClean="0"/>
              <a:t>01/03/2020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838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1F39-D3AF-41D3-B445-34FF22CB0F33}" type="datetime1">
              <a:rPr lang="en-GB" smtClean="0"/>
              <a:t>01/03/2020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486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8752F-2FBA-4EDF-B776-68C569AE8FB7}" type="datetime1">
              <a:rPr lang="en-GB" smtClean="0"/>
              <a:t>01/03/2020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8CDC6-2C42-4831-B4F4-6013482D2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70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5129958/how-to-create-heroku-procfile-for-windows" TargetMode="External"/><Relationship Id="rId2" Type="http://schemas.openxmlformats.org/officeDocument/2006/relationships/hyperlink" Target="https://dash.plot.ly/deployment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01039"/>
            <a:ext cx="9144000" cy="12239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Heroku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Alex </a:t>
            </a:r>
            <a:r>
              <a:rPr lang="en-GB" dirty="0" err="1"/>
              <a:t>Papakyriacou</a:t>
            </a:r>
            <a:r>
              <a:rPr lang="en-GB" dirty="0"/>
              <a:t>  09alexpapa@gmail.com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1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274511" y="2365998"/>
            <a:ext cx="3642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>
                <a:solidFill>
                  <a:srgbClr val="C00000"/>
                </a:solidFill>
                <a:latin typeface="arial "/>
              </a:rPr>
              <a:t>Dash App Hosting Server</a:t>
            </a:r>
          </a:p>
        </p:txBody>
      </p:sp>
    </p:spTree>
    <p:extLst>
      <p:ext uri="{BB962C8B-B14F-4D97-AF65-F5344CB8AC3E}">
        <p14:creationId xmlns:p14="http://schemas.microsoft.com/office/powerpoint/2010/main" val="763498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D39DE-58E4-4F7D-BFFF-ABCD3F80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439400" cy="747238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Steps for correct </a:t>
            </a:r>
            <a:r>
              <a:rPr lang="en-GB" sz="2400" b="1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2"/>
              </a:rPr>
              <a:t>Deployment </a:t>
            </a:r>
            <a:endParaRPr lang="en-GB" sz="2400" b="1" dirty="0">
              <a:solidFill>
                <a:srgbClr val="C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2F672-450E-4C75-8312-350C0A1FC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112364"/>
            <a:ext cx="10439400" cy="50772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Need the following files:</a:t>
            </a:r>
          </a:p>
          <a:p>
            <a:pPr marL="0" indent="0">
              <a:buNone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app /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Procfile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(no type) / requirements (all libs)</a:t>
            </a:r>
          </a:p>
          <a:p>
            <a:pPr marL="0" indent="0">
              <a:buNone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- For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procfile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-&gt; web: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gunicorn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app:server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 (where app is script.py)</a:t>
            </a:r>
          </a:p>
          <a:p>
            <a:pPr>
              <a:buFontTx/>
              <a:buChar char="-"/>
            </a:pP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Py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script app below app =  have server =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app.server</a:t>
            </a:r>
            <a:r>
              <a:rPr lang="en-GB" sz="1800">
                <a:latin typeface="Arial" panose="020B0604020202020204" pitchFamily="34" charset="0"/>
                <a:cs typeface="Arial" panose="020B0604020202020204" pitchFamily="34" charset="0"/>
              </a:rPr>
              <a:t> # the Flask app added</a:t>
            </a:r>
          </a:p>
          <a:p>
            <a:pPr>
              <a:buFontTx/>
              <a:buChar char="-"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Git bash on folder directory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git add 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git commit –m ‘first commit’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git push Heroku master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heroku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ps:scale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web=1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FBF2E33-ACB5-4D4C-B940-C35EB6281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074E69-1923-4579-A3FC-328DAE98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761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108</Words>
  <Application>Microsoft Office PowerPoint</Application>
  <PresentationFormat>Widescreen</PresentationFormat>
  <Paragraphs>33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</vt:lpstr>
      <vt:lpstr>Calibri</vt:lpstr>
      <vt:lpstr>Calibri Light</vt:lpstr>
      <vt:lpstr>Wingdings</vt:lpstr>
      <vt:lpstr>Office Theme</vt:lpstr>
      <vt:lpstr>Heroku</vt:lpstr>
      <vt:lpstr>Steps for correct Deployment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Alexandros Papakyriacou</dc:creator>
  <cp:lastModifiedBy>09alexpapa@gmail.com</cp:lastModifiedBy>
  <cp:revision>91</cp:revision>
  <dcterms:created xsi:type="dcterms:W3CDTF">2018-05-13T10:13:12Z</dcterms:created>
  <dcterms:modified xsi:type="dcterms:W3CDTF">2020-03-01T19:06:00Z</dcterms:modified>
</cp:coreProperties>
</file>