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9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AA397-3AF1-47CA-B6CF-D1730AF14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7FC79F-4515-4B47-9960-859066B94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38F68-FEA9-4EE7-B3FE-3DFA653CA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A562-BE17-4BC1-84B9-F5B76653FD8E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4EA00-E5C7-4EE4-923D-000660EFA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1DC37-F942-4096-8982-7E2620B8A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E352-F33B-408D-A1B7-3E2EB62167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787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8F7C0-2805-4787-A9C0-83DC7DD00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2C3F4D-9A44-48E2-A0A6-C9BA03331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6CFF5-4ABF-4AB4-A73D-8B72AEECF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A562-BE17-4BC1-84B9-F5B76653FD8E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E41F9-C0C8-461C-BF5C-1B3D60B7E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12DF6-E9EA-4D7C-80BE-F2B1DFA03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E352-F33B-408D-A1B7-3E2EB62167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317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8C35F7-B4A1-46B3-A41C-6D9A48B4A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824679-FD3C-482D-8A9A-EBA0DC958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83F57-2680-4295-8DA0-4E492057B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A562-BE17-4BC1-84B9-F5B76653FD8E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33CA9-9D9B-4925-8F55-47DB4CF58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8B9A1-871E-41FA-ADD7-CB83AEB1F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E352-F33B-408D-A1B7-3E2EB62167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466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01C2A-E967-47D1-B953-ABFFEB1B5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CB239-5882-4541-BF93-AD7E248A6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CF613-2C1A-42C9-A386-CEDA4E627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A562-BE17-4BC1-84B9-F5B76653FD8E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9855B-035F-48EE-8B54-7CD5DC3DF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B301C-C297-4415-98FB-B4DAAA288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E352-F33B-408D-A1B7-3E2EB62167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334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9F13B-D64B-46E4-9370-651AD8B05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57ACA1-11AC-439F-8FF1-43D3A18B6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D6D7C-8B78-48FF-A72A-6B4E61DB3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A562-BE17-4BC1-84B9-F5B76653FD8E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E9B91-5C7A-4B4D-B6F3-E285C7CCA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1A8A8-2F02-4C1F-8268-EA37CA850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E352-F33B-408D-A1B7-3E2EB62167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09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03D65-D3E9-4DEB-816D-7D28AE4ED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8D0AD-C9E8-4D2D-94E2-E929461D63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2B8C3-2042-49DE-ABB9-E5F23931A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71426-FBCC-4DBD-B7EF-DDB7AC0ED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A562-BE17-4BC1-84B9-F5B76653FD8E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4F67E-359A-4E8A-83EF-2DB049292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3304B-F85C-45FE-80F5-B18222B80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E352-F33B-408D-A1B7-3E2EB62167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179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BFC32-66CD-45D7-97D8-99E041EFE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9CC70-2D2D-4761-9EB6-15A0EE854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80AE69-81B5-4ECF-9FBA-A3ADA447A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E97738-6FE7-4F53-9AD0-C4865C156D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66B5F0-9EE0-459A-AE43-145FBDE5EC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6F6DA2-5A6E-4204-A958-4FADE3F45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A562-BE17-4BC1-84B9-F5B76653FD8E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B7587E-8905-4632-98D1-080333046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7930E4-38CB-4C58-B0D0-C9F036BB6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E352-F33B-408D-A1B7-3E2EB62167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427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7D73C-6350-4C67-AA82-08D642843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5E8C5A-4FFB-48BD-9D97-7EB1AC079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A562-BE17-4BC1-84B9-F5B76653FD8E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52AA33-A3EA-425D-BB68-E434E0E9A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068AF-1B13-44A5-93BB-5C58C6D37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E352-F33B-408D-A1B7-3E2EB62167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71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AEC01C-FCEA-4791-B5BE-F3AE9564E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A562-BE17-4BC1-84B9-F5B76653FD8E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7ACACC-E7B8-4620-8E89-09F0CEA63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A1894-6FA6-43BC-8EE1-5A52560A0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E352-F33B-408D-A1B7-3E2EB62167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918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99BED-61C0-4F34-B883-A839E19C1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2204F-A05B-491E-9662-1D8E08609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321EA-041A-4DB6-A1C6-B250E6CC7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42FCD-DEFE-41CD-AE8E-1FACA7E6E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A562-BE17-4BC1-84B9-F5B76653FD8E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C027B-98F2-4DD1-B8C2-3BF4372DB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91536-5DF2-4644-B69F-121307341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E352-F33B-408D-A1B7-3E2EB62167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375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10086-AF39-42B6-AE51-485581A7A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91C651-467C-4263-8F87-70C39E9BAC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8990F3-E03F-4EBF-88EE-DE489CA2D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D4150-D1A4-4C3E-A316-67C1D1780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A562-BE17-4BC1-84B9-F5B76653FD8E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78FE2-DF99-4369-9760-494BCD7EA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B16BF-2366-4A56-9F5E-BF54F295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E352-F33B-408D-A1B7-3E2EB62167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598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0FB941-4377-4A75-AD8E-3E4C4387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84BCA-E46C-4A56-882D-57B7CDAE1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B7C15-309B-4047-929C-4D1AFC5C8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5A562-BE17-4BC1-84B9-F5B76653FD8E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2C39D-F970-49AE-9414-DF3B3632BC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C0AC0-59A3-4563-9131-E81564DE5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BE352-F33B-408D-A1B7-3E2EB62167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145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plotly.com/python/scientific-charts/" TargetMode="External"/><Relationship Id="rId3" Type="http://schemas.openxmlformats.org/officeDocument/2006/relationships/hyperlink" Target="https://dash.plot.ly/dash-core-components" TargetMode="External"/><Relationship Id="rId7" Type="http://schemas.openxmlformats.org/officeDocument/2006/relationships/hyperlink" Target="https://codepen.io/chriddyp/pen/bWLwgP" TargetMode="External"/><Relationship Id="rId2" Type="http://schemas.openxmlformats.org/officeDocument/2006/relationships/hyperlink" Target="https://go.plot.ly/demo-dash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lot.ly/python/v3/ipython-notebooks/" TargetMode="External"/><Relationship Id="rId5" Type="http://schemas.openxmlformats.org/officeDocument/2006/relationships/hyperlink" Target="https://github.com/plotly/dash-sample-apps/tree/master/apps/dash-medical-provider-charges" TargetMode="External"/><Relationship Id="rId4" Type="http://schemas.openxmlformats.org/officeDocument/2006/relationships/hyperlink" Target="https://plot.ly/python/reference/#layout-clickmode" TargetMode="External"/><Relationship Id="rId9" Type="http://schemas.openxmlformats.org/officeDocument/2006/relationships/hyperlink" Target="https://www.informationisbeautifulawards.com/showcase?award=2019&amp;pcategory=gold&amp;type=awards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ly.com/python/v3/polar-chart/2" TargetMode="External"/><Relationship Id="rId2" Type="http://schemas.openxmlformats.org/officeDocument/2006/relationships/hyperlink" Target="https://plotly.com/python/radar-chart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python/visualizing-mri-volume-slices/" TargetMode="External"/><Relationship Id="rId2" Type="http://schemas.openxmlformats.org/officeDocument/2006/relationships/hyperlink" Target="https://plot.ly/python/v3/gapminder-example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hyperlink" Target="https://community.plot.ly/t/animations-in-dash/6205/9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plot.ly/python/shapes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plot.ly/python/legend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ommunity.plot.ly/t/display-tables-in-dash/4707/42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python/hover-text-and-formatting/" TargetMode="External"/><Relationship Id="rId2" Type="http://schemas.openxmlformats.org/officeDocument/2006/relationships/hyperlink" Target="https://plot.ly/python/text-and-annotations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sh.plot.ly/datatable" TargetMode="External"/><Relationship Id="rId2" Type="http://schemas.openxmlformats.org/officeDocument/2006/relationships/hyperlink" Target="https://community.plot.ly/t/dash-datatable-tooltips/6327/2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python/3d-volume-plots/" TargetMode="External"/><Relationship Id="rId2" Type="http://schemas.openxmlformats.org/officeDocument/2006/relationships/hyperlink" Target="https://plot.ly/python/3d-charts/?_ga=2.17289713.995692810.1552290254-1457117396.1552060168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ash.plot.ly/interactive-graphing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ash-gallery.plotly.host/dash-tsne/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plotly/dash-sample-apps/tree/master/apps/dash-medical-provider-charges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ash-gallery.plotly.host/dash-circos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42DA3-1E2A-4D90-A0A6-DDE0E2D790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Dash Enterprise </a:t>
            </a:r>
            <a:br>
              <a:rPr lang="en-GB" dirty="0">
                <a:hlinkClick r:id="rId2"/>
              </a:rPr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CFE29-53B5-4F34-B86E-3C21D0D7A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6049" y="3429000"/>
            <a:ext cx="9144000" cy="2822510"/>
          </a:xfrm>
        </p:spPr>
        <p:txBody>
          <a:bodyPr numCol="3">
            <a:normAutofit/>
          </a:bodyPr>
          <a:lstStyle/>
          <a:p>
            <a:pPr marL="342900" indent="-342900">
              <a:buFontTx/>
              <a:buChar char="-"/>
            </a:pPr>
            <a:r>
              <a:rPr lang="en-GB" dirty="0">
                <a:hlinkClick r:id="rId3"/>
              </a:rPr>
              <a:t>Core components </a:t>
            </a:r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>
                <a:hlinkClick r:id="rId4"/>
              </a:rPr>
              <a:t>Figure Reference</a:t>
            </a:r>
            <a:r>
              <a:rPr lang="en-GB" dirty="0"/>
              <a:t> </a:t>
            </a:r>
          </a:p>
          <a:p>
            <a:pPr marL="342900" indent="-342900">
              <a:buFontTx/>
              <a:buChar char="-"/>
            </a:pPr>
            <a:r>
              <a:rPr lang="en-GB" dirty="0">
                <a:hlinkClick r:id="rId5"/>
              </a:rPr>
              <a:t>ALL EXAMPLES REPO</a:t>
            </a:r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 err="1">
                <a:hlinkClick r:id="rId6"/>
              </a:rPr>
              <a:t>IPython</a:t>
            </a:r>
            <a:r>
              <a:rPr lang="en-GB" dirty="0">
                <a:hlinkClick r:id="rId6"/>
              </a:rPr>
              <a:t> Notebooks</a:t>
            </a:r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>
                <a:hlinkClick r:id="rId7"/>
              </a:rPr>
              <a:t>Style Sheets</a:t>
            </a:r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>
                <a:hlinkClick r:id="rId8"/>
              </a:rPr>
              <a:t>Scientific charts</a:t>
            </a:r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>
                <a:hlinkClick r:id="rId9"/>
              </a:rPr>
              <a:t>Ideas/Inspiration</a:t>
            </a:r>
            <a:endParaRPr lang="en-GB" dirty="0"/>
          </a:p>
          <a:p>
            <a:pPr marL="342900" indent="-342900">
              <a:buFontTx/>
              <a:buChar char="-"/>
            </a:pPr>
            <a:endParaRPr lang="en-GB" dirty="0"/>
          </a:p>
          <a:p>
            <a:pPr marL="342900" indent="-34290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2719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39706-FB40-4A5D-80DA-EBA17FD78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Radar Charts</a:t>
            </a:r>
            <a:br>
              <a:rPr lang="en-GB" dirty="0"/>
            </a:br>
            <a:r>
              <a:rPr lang="en-GB" u="sng" dirty="0" err="1">
                <a:hlinkClick r:id="rId2"/>
              </a:rPr>
              <a:t>radarChart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>
                <a:hlinkClick r:id="rId3"/>
              </a:rPr>
              <a:t>https://plotly.com/python/v3/polar-chart/2</a:t>
            </a:r>
            <a:br>
              <a:rPr lang="en-GB" dirty="0"/>
            </a:b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893570-106A-41D7-BB29-807D8ACF7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7136" y="2056689"/>
            <a:ext cx="80391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178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04E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C5AC2E-64E6-4282-9173-C53CBDF3F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 fontScale="90000"/>
          </a:bodyPr>
          <a:lstStyle/>
          <a:p>
            <a:pPr algn="ctr"/>
            <a:r>
              <a:rPr lang="en-GB" sz="2600" dirty="0">
                <a:solidFill>
                  <a:srgbClr val="FFFFFF"/>
                </a:solidFill>
              </a:rPr>
              <a:t>Animations </a:t>
            </a:r>
            <a:br>
              <a:rPr lang="en-GB" sz="2600" dirty="0">
                <a:solidFill>
                  <a:srgbClr val="FFFFFF"/>
                </a:solidFill>
              </a:rPr>
            </a:br>
            <a:r>
              <a:rPr lang="en-GB" sz="2600" dirty="0">
                <a:solidFill>
                  <a:srgbClr val="FFFFFF"/>
                </a:solidFill>
              </a:rPr>
              <a:t>- </a:t>
            </a:r>
            <a:r>
              <a:rPr lang="en-GB" sz="2600" dirty="0" err="1">
                <a:solidFill>
                  <a:srgbClr val="FFFFFF"/>
                </a:solidFill>
                <a:hlinkClick r:id="rId2"/>
              </a:rPr>
              <a:t>Plotly</a:t>
            </a:r>
            <a:r>
              <a:rPr lang="en-GB" sz="2600" dirty="0">
                <a:solidFill>
                  <a:srgbClr val="FFFFFF"/>
                </a:solidFill>
              </a:rPr>
              <a:t> (not dash)</a:t>
            </a:r>
            <a:br>
              <a:rPr lang="en-GB" sz="2600" dirty="0">
                <a:solidFill>
                  <a:srgbClr val="FFFFFF"/>
                </a:solidFill>
              </a:rPr>
            </a:br>
            <a:r>
              <a:rPr lang="en-GB" sz="2600" dirty="0">
                <a:solidFill>
                  <a:srgbClr val="FFFFFF"/>
                </a:solidFill>
              </a:rPr>
              <a:t>- </a:t>
            </a:r>
            <a:r>
              <a:rPr lang="en-GB" sz="2600" dirty="0">
                <a:solidFill>
                  <a:srgbClr val="FFFFFF"/>
                </a:solidFill>
                <a:hlinkClick r:id="rId3"/>
              </a:rPr>
              <a:t>MRI</a:t>
            </a:r>
            <a:r>
              <a:rPr lang="en-GB" sz="2600" dirty="0">
                <a:solidFill>
                  <a:srgbClr val="FFFFFF"/>
                </a:solidFill>
              </a:rPr>
              <a:t> (not dash)</a:t>
            </a:r>
            <a:br>
              <a:rPr lang="en-GB" sz="2600" dirty="0">
                <a:solidFill>
                  <a:srgbClr val="FFFFFF"/>
                </a:solidFill>
              </a:rPr>
            </a:br>
            <a:r>
              <a:rPr lang="en-GB" sz="2600" dirty="0">
                <a:solidFill>
                  <a:srgbClr val="FFFFFF"/>
                </a:solidFill>
              </a:rPr>
              <a:t>- </a:t>
            </a:r>
            <a:r>
              <a:rPr lang="en-GB" sz="2600" dirty="0">
                <a:solidFill>
                  <a:srgbClr val="FFFFFF"/>
                </a:solidFill>
                <a:hlinkClick r:id="rId4"/>
              </a:rPr>
              <a:t>Dash Solution??</a:t>
            </a:r>
            <a:endParaRPr lang="en-GB" sz="2600" dirty="0">
              <a:solidFill>
                <a:srgbClr val="FFFFFF"/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300A215-9FE4-49F3-AE43-68D9A26195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600" y="1207950"/>
            <a:ext cx="7188199" cy="443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696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5AC2E-64E6-4282-9173-C53CBDF3F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906" y="214296"/>
            <a:ext cx="11870094" cy="1756283"/>
          </a:xfrm>
        </p:spPr>
        <p:txBody>
          <a:bodyPr>
            <a:normAutofit/>
          </a:bodyPr>
          <a:lstStyle/>
          <a:p>
            <a:r>
              <a:rPr lang="en-GB" dirty="0" err="1">
                <a:hlinkClick r:id="rId2"/>
              </a:rPr>
              <a:t>Plotly</a:t>
            </a:r>
            <a:r>
              <a:rPr lang="en-GB" dirty="0">
                <a:hlinkClick r:id="rId2"/>
              </a:rPr>
              <a:t> Shapes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D48E1B-316E-4D98-88E3-2013CCE02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06" y="1637522"/>
            <a:ext cx="5405436" cy="24145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A63B6F-1206-4847-BF9B-72616C5CC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4064" y="3014169"/>
            <a:ext cx="6379273" cy="261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196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238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C5AC2E-64E6-4282-9173-C53CBDF3F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GB" sz="2600" dirty="0">
                <a:solidFill>
                  <a:srgbClr val="FFFFFF"/>
                </a:solidFill>
                <a:hlinkClick r:id="rId2"/>
              </a:rPr>
              <a:t>Legends 3D objects  </a:t>
            </a:r>
            <a:endParaRPr lang="en-GB" sz="2600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A8765B-FCAE-4306-B975-7F8E406A6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028244"/>
            <a:ext cx="7188199" cy="479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406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86960-2731-4CFE-AF46-4F375ECA6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https://community.plot.ly/t/display-tables-in-dash/4707/42</a:t>
            </a:r>
            <a:r>
              <a:rPr lang="en-GB" dirty="0"/>
              <a:t> 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0FF768-E675-4997-A568-B876574C92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155" y="1690688"/>
            <a:ext cx="6288920" cy="460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064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5AC2E-64E6-4282-9173-C53CBDF3F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- </a:t>
            </a:r>
            <a:r>
              <a:rPr lang="en-GB" dirty="0">
                <a:hlinkClick r:id="rId2"/>
              </a:rPr>
              <a:t>https://plot.ly/python/text-and-annotations/</a:t>
            </a:r>
            <a:br>
              <a:rPr lang="en-GB" dirty="0"/>
            </a:br>
            <a:r>
              <a:rPr lang="en-GB" dirty="0"/>
              <a:t>- </a:t>
            </a:r>
            <a:r>
              <a:rPr lang="en-GB" dirty="0">
                <a:hlinkClick r:id="rId3"/>
              </a:rPr>
              <a:t>https://plot.ly/python/hover-text-and-formatting/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7C6336-86A8-411A-96AB-56072917F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1675" y="2085294"/>
            <a:ext cx="824865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795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5AC2E-64E6-4282-9173-C53CBDF3F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[Data Tables(</a:t>
            </a:r>
            <a:r>
              <a:rPr lang="en-GB" dirty="0">
                <a:hlinkClick r:id="rId2"/>
              </a:rPr>
              <a:t>https://community.plot.ly/t/dash-datatable-tooltips/6327/2</a:t>
            </a:r>
            <a:r>
              <a:rPr lang="en-GB" dirty="0"/>
              <a:t>) </a:t>
            </a:r>
            <a:br>
              <a:rPr lang="en-GB" dirty="0"/>
            </a:br>
            <a:r>
              <a:rPr lang="en-GB" dirty="0"/>
              <a:t>- </a:t>
            </a:r>
            <a:r>
              <a:rPr lang="en-GB" dirty="0">
                <a:hlinkClick r:id="rId3"/>
              </a:rPr>
              <a:t>https://dash.plot.ly/datatable</a:t>
            </a:r>
            <a:br>
              <a:rPr lang="en-GB" dirty="0"/>
            </a:br>
            <a:r>
              <a:rPr lang="en-GB" dirty="0"/>
              <a:t>- </a:t>
            </a:r>
            <a:r>
              <a:rPr lang="en-GB" dirty="0">
                <a:solidFill>
                  <a:srgbClr val="FF0000"/>
                </a:solidFill>
              </a:rPr>
              <a:t>Will not work on a plot I think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57AD3F-7907-44C2-94DE-0BEA9A3AAF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7"/>
            <a:ext cx="10993016" cy="565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070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5AC2E-64E6-4282-9173-C53CBDF3F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870094" cy="1756283"/>
          </a:xfrm>
        </p:spPr>
        <p:txBody>
          <a:bodyPr>
            <a:normAutofit fontScale="90000"/>
          </a:bodyPr>
          <a:lstStyle/>
          <a:p>
            <a:r>
              <a:rPr lang="en-GB" dirty="0"/>
              <a:t>3D  charts </a:t>
            </a:r>
            <a:br>
              <a:rPr lang="en-GB" dirty="0"/>
            </a:br>
            <a:r>
              <a:rPr lang="en-GB" dirty="0"/>
              <a:t>- </a:t>
            </a:r>
            <a:r>
              <a:rPr lang="en-GB" dirty="0">
                <a:hlinkClick r:id="rId2"/>
              </a:rPr>
              <a:t>Cone</a:t>
            </a:r>
            <a:br>
              <a:rPr lang="en-GB" dirty="0"/>
            </a:br>
            <a:r>
              <a:rPr lang="en-GB" dirty="0"/>
              <a:t>- </a:t>
            </a:r>
            <a:r>
              <a:rPr lang="en-GB" dirty="0">
                <a:hlinkClick r:id="rId3"/>
              </a:rPr>
              <a:t>Volume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71E6D6-C619-44FD-BDB3-2536B07FCC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27945" y="2575248"/>
            <a:ext cx="5624579" cy="35040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DE5714-AE0D-46F6-A861-A78F7CFBE0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9968" y="2452297"/>
            <a:ext cx="6612294" cy="440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076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5AC2E-64E6-4282-9173-C53CBDF3F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Crossfilter</a:t>
            </a:r>
            <a:r>
              <a:rPr lang="en-GB" dirty="0"/>
              <a:t> Recipe</a:t>
            </a:r>
            <a:br>
              <a:rPr lang="en-GB" dirty="0"/>
            </a:br>
            <a:r>
              <a:rPr lang="en-GB" dirty="0"/>
              <a:t>- </a:t>
            </a:r>
            <a:r>
              <a:rPr lang="en-GB" dirty="0">
                <a:hlinkClick r:id="rId2"/>
              </a:rPr>
              <a:t>Selection affects other plots</a:t>
            </a:r>
            <a:r>
              <a:rPr lang="en-GB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B6AF82-FE9F-4CAA-A6F0-697524F08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27" y="1971810"/>
            <a:ext cx="6968143" cy="580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928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55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C5AC2E-64E6-4282-9173-C53CBDF3F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GB" sz="2600">
                <a:solidFill>
                  <a:srgbClr val="FFFFFF"/>
                </a:solidFill>
                <a:hlinkClick r:id="rId2"/>
              </a:rPr>
              <a:t> t-SNE 3D vis</a:t>
            </a:r>
            <a:r>
              <a:rPr lang="en-GB" sz="2600">
                <a:solidFill>
                  <a:srgbClr val="FFFFFF"/>
                </a:solidFill>
              </a:rPr>
              <a:t> 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E85262B1-067B-4D76-A2C4-98859E485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312" y="961812"/>
            <a:ext cx="6618775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42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5AC2E-64E6-4282-9173-C53CBDF3F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prstGeom prst="ellipse">
            <a:avLst/>
          </a:prstGeom>
          <a:noFill/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>
                <a:hlinkClick r:id="rId2"/>
              </a:rPr>
              <a:t>Large info screening </a:t>
            </a:r>
            <a:br>
              <a:rPr lang="en-US" dirty="0"/>
            </a:br>
            <a:br>
              <a:rPr lang="en-US" dirty="0"/>
            </a:br>
            <a:r>
              <a:rPr lang="en-US"/>
              <a:t>- Dynamic Data tables</a:t>
            </a:r>
          </a:p>
        </p:txBody>
      </p:sp>
      <p:pic>
        <p:nvPicPr>
          <p:cNvPr id="1026" name="Picture 2" descr="Screencast">
            <a:extLst>
              <a:ext uri="{FF2B5EF4-FFF2-40B4-BE49-F238E27FC236}">
                <a16:creationId xmlns:a16="http://schemas.microsoft.com/office/drawing/2014/main" id="{67B879BD-8BF6-4391-88DF-F06CC8469F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2655"/>
          <a:stretch/>
        </p:blipFill>
        <p:spPr bwMode="auto">
          <a:xfrm>
            <a:off x="4654297" y="10"/>
            <a:ext cx="753770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498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5AC2E-64E6-4282-9173-C53CBDF3F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4025"/>
            <a:ext cx="10515600" cy="822326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400" dirty="0" err="1">
                <a:hlinkClick r:id="rId2"/>
              </a:rPr>
              <a:t>Circos</a:t>
            </a:r>
            <a:endParaRPr lang="en-US" sz="3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D87639-036D-4326-A1AB-F2E0D736F3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635" b="5640"/>
          <a:stretch/>
        </p:blipFill>
        <p:spPr>
          <a:xfrm>
            <a:off x="20" y="10"/>
            <a:ext cx="12191980" cy="539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554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168</Words>
  <Application>Microsoft Office PowerPoint</Application>
  <PresentationFormat>Widescreen</PresentationFormat>
  <Paragraphs>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Dash Enterprise  </vt:lpstr>
      <vt:lpstr>https://community.plot.ly/t/display-tables-in-dash/4707/42 </vt:lpstr>
      <vt:lpstr>- https://plot.ly/python/text-and-annotations/ - https://plot.ly/python/hover-text-and-formatting/</vt:lpstr>
      <vt:lpstr>[Data Tables(https://community.plot.ly/t/dash-datatable-tooltips/6327/2)  - https://dash.plot.ly/datatable - Will not work on a plot I think</vt:lpstr>
      <vt:lpstr>3D  charts  - Cone - Volume</vt:lpstr>
      <vt:lpstr>Crossfilter Recipe - Selection affects other plots </vt:lpstr>
      <vt:lpstr> t-SNE 3D vis </vt:lpstr>
      <vt:lpstr>Large info screening   - Dynamic Data tables</vt:lpstr>
      <vt:lpstr>Circos</vt:lpstr>
      <vt:lpstr>Radar Charts radarChart  https://plotly.com/python/v3/polar-chart/2 </vt:lpstr>
      <vt:lpstr>Animations  - Plotly (not dash) - MRI (not dash) - Dash Solution??</vt:lpstr>
      <vt:lpstr>Plotly Shapes</vt:lpstr>
      <vt:lpstr>Legends 3D objects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 Enterprise  </dc:title>
  <dc:creator>09alexpapa@gmail.com</dc:creator>
  <cp:lastModifiedBy>09alexpapa@gmail.com</cp:lastModifiedBy>
  <cp:revision>10</cp:revision>
  <dcterms:created xsi:type="dcterms:W3CDTF">2020-02-20T09:53:53Z</dcterms:created>
  <dcterms:modified xsi:type="dcterms:W3CDTF">2020-05-06T06:51:56Z</dcterms:modified>
</cp:coreProperties>
</file>