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48" d="100"/>
          <a:sy n="48" d="100"/>
        </p:scale>
        <p:origin x="2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129958/how-to-create-heroku-procfile-for-windows" TargetMode="External"/><Relationship Id="rId2" Type="http://schemas.openxmlformats.org/officeDocument/2006/relationships/hyperlink" Target="https://dash.plot.ly/deploymen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ly.com/deployment" TargetMode="External"/><Relationship Id="rId2" Type="http://schemas.openxmlformats.org/officeDocument/2006/relationships/hyperlink" Target="https://dash.plot.ly/deploym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74511" y="2365998"/>
            <a:ext cx="364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Dash App Hosting Server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Steps for correct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Deployment </a:t>
            </a:r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2364"/>
            <a:ext cx="10439400" cy="5077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Need the following files: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app /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Procfile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(no type) / requirements (all libs)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For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-&gt; web: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gunicorn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app:server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 (where app is script.py)</a:t>
            </a:r>
          </a:p>
          <a:p>
            <a:pPr>
              <a:buFontTx/>
              <a:buChar char="-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app below app =  have server =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app.server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# the Flask app added</a:t>
            </a:r>
          </a:p>
          <a:p>
            <a:pPr>
              <a:buFontTx/>
              <a:buChar char="-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bash on folder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commit –m ‘first commit’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git push Heroku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ps:scale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web=1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7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39DE-58E4-4F7D-BFFF-ABCD3F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439400" cy="7472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Steps for correct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Deployment </a:t>
            </a:r>
            <a:endParaRPr lang="en-GB" sz="2400" b="1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F672-450E-4C75-8312-350C0A1F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2364"/>
            <a:ext cx="10439400" cy="5077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BETTER INSTUCTIONS </a:t>
            </a:r>
          </a:p>
          <a:p>
            <a:pPr marL="0" indent="0">
              <a:buNone/>
            </a:pPr>
            <a:r>
              <a:rPr lang="en-GB" sz="1800">
                <a:hlinkClick r:id="rId3"/>
              </a:rPr>
              <a:t>https://dash.plotly.com/deployment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procfile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Just fund one from git and downloaded it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terminal -&gt;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list   (will find all packages – doesn't export)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F2E33-ACB5-4D4C-B940-C35EB62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074E69-1923-4579-A3FC-328DAE9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156</Words>
  <Application>Microsoft Office PowerPoint</Application>
  <PresentationFormat>Widescreen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</vt:lpstr>
      <vt:lpstr>Calibri</vt:lpstr>
      <vt:lpstr>Calibri Light</vt:lpstr>
      <vt:lpstr>Wingdings</vt:lpstr>
      <vt:lpstr>Office Theme</vt:lpstr>
      <vt:lpstr>Heroku</vt:lpstr>
      <vt:lpstr>Steps for correct Deployment </vt:lpstr>
      <vt:lpstr>Steps for correct Deployment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95</cp:revision>
  <dcterms:created xsi:type="dcterms:W3CDTF">2018-05-13T10:13:12Z</dcterms:created>
  <dcterms:modified xsi:type="dcterms:W3CDTF">2020-05-07T16:55:49Z</dcterms:modified>
</cp:coreProperties>
</file>