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7CA6-EBBB-493A-9854-FE6E3E86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26097-449B-45EE-8F4B-430E1E47A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DDEB-19C0-4BCA-834B-FE59747A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99AE-EBA9-4B16-90BE-594B32EA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C544-94ED-4108-882C-8B051DD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7003-25BC-410C-A9CE-729F86CC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FA63-8CA7-4E95-BA7D-1D1B8D03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E50E-2CE2-4586-97D0-56B08BA3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BC22-0967-4A38-ADBB-031F0FFF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1CCB-7611-43C9-BD43-4197D63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833F-5AD5-4FB7-8966-84460F331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F869-6ACD-40CE-ACB5-CF88986C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1C57-C441-4D24-A4FC-4FA176CF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45EB-359C-4B9E-9F9D-B6A1274B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2A5F-C37C-4E4F-A720-DA35F5EE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922F-1202-414A-888D-F3EE66AF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B183-3FC3-4854-AFE9-E9D35C84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6A1D-A869-4181-9C70-E4C33A14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3134-5882-48FB-81F8-D7739F46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11C9-CEF3-4C00-951E-84975B8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7619-F12A-4F99-A8FE-3C814A5C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0F05A-7ECC-4686-ADD7-63BAF6B6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B204-1C8E-4A9C-8640-1FB17E9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F140-04C2-41AA-B845-BBBA8A68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089E-D1D2-4696-81A1-D3EBC2F5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17F1-9A99-4D40-B28F-DEC781F6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5572-08FF-4140-BA6C-C4FAE3B2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4DEC-D926-4EAD-A375-D3A673828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8673-F7AD-4530-B155-3BA8F430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7B30-6CE8-4DCD-99D5-6CB8323D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D087-DD48-495A-B156-213E8047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DA97-7AD5-49A5-A46D-14FCFD4A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36F0B-EAD3-40BE-8239-B01860D1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4C3F-A3B6-4221-89D7-4ECB5453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58D7E-D285-453A-8229-9C45563F2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A1179-C3EC-4AA2-A4BC-645C519F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5A42-95D1-4BA8-9976-8FDF1F6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390FC-93D2-4AEC-A1B3-5705D2FC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CC458-D3A3-4D43-8963-7FC1961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6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9A3D-2086-45C4-AD8E-203EEB9B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AF3B9-F16A-4CA1-A676-26470FAE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23E26-8A23-4388-8F15-D8220A4F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E13F6-8390-4553-B6E0-B6D81B0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2208-E9EB-4CB9-8F1A-3EE0F3C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6C632-CFED-4F61-BBB4-1175CED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628E6-E044-46FB-8EA9-A954CFF9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7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D5FB-39A4-4DAA-8DF2-9436E9CE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2666-036B-4789-A434-65C4005E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2F95-78A9-42C5-846C-EE91D6EA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FB04-FF72-49DC-8F00-20B39A28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A04A5-2B83-433C-96EE-F1FBBA7E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4C1C-0C07-42E0-911C-CCC70D1A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2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671A-726B-40BA-83B3-A1256762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5A5F1-87F7-4C9D-9BA4-F58F0135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6E6EF-3154-4A29-B66F-61CAEC02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215BC-A40C-426E-8734-FFDBABEA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2629-4F8C-44FC-97A3-F187D215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A22D6-FA77-47D6-9C17-D2E1655C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6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F51BF-C040-4243-9181-47316D66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4755-FE78-495E-A056-8C815E58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C880-2507-4D93-B209-FBD2E595C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1DD5-BDE6-47A3-B8A8-46AC458C3A1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0372B-1469-4D70-A571-3345339BB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7371-08BA-4C87-ABC2-1CBBD683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4C58-58D6-4406-85B0-3CD0E9D97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9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B1Id2Wxak&amp;t=2s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449-BC47-47A3-8548-7848CC18F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B3AC4-68C3-4B96-8F99-15048B6BB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Distributed File Sharing</a:t>
            </a:r>
          </a:p>
          <a:p>
            <a:r>
              <a:rPr lang="en-GB" dirty="0"/>
              <a:t>Sources:</a:t>
            </a:r>
          </a:p>
          <a:p>
            <a:pPr marL="457200" indent="-457200">
              <a:buAutoNum type="arabicParenR"/>
            </a:pPr>
            <a:r>
              <a:rPr lang="en-GB" dirty="0">
                <a:hlinkClick r:id="rId2"/>
              </a:rPr>
              <a:t>https://www.youtube.com/watch?v=SWYqp7iY_Tc</a:t>
            </a:r>
            <a:endParaRPr lang="en-GB" dirty="0"/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Additional </a:t>
            </a:r>
            <a:r>
              <a:rPr lang="en-GB" dirty="0" err="1"/>
              <a:t>inflo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https://www.youtube.com/watch?v=xuB1Id2Wxak&amp;t=2s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63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for 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[x] Task lists, [ ] empty </a:t>
            </a:r>
            <a:r>
              <a:rPr lang="en-GB" dirty="0" err="1"/>
              <a:t>tickbox</a:t>
            </a:r>
            <a:endParaRPr lang="en-GB" dirty="0"/>
          </a:p>
          <a:p>
            <a:r>
              <a:rPr lang="en-GB" dirty="0"/>
              <a:t>__bold__</a:t>
            </a:r>
          </a:p>
          <a:p>
            <a:r>
              <a:rPr lang="en-GB" dirty="0"/>
              <a:t>_italic_</a:t>
            </a:r>
          </a:p>
          <a:p>
            <a:r>
              <a:rPr lang="en-GB" dirty="0"/>
              <a:t>~~strikethrough~~</a:t>
            </a:r>
          </a:p>
          <a:p>
            <a:r>
              <a:rPr lang="en-GB" dirty="0"/>
              <a:t>&gt; to quote</a:t>
            </a:r>
          </a:p>
          <a:p>
            <a:r>
              <a:rPr lang="en-GB" dirty="0"/>
              <a:t>[GitHub Pages](</a:t>
            </a:r>
            <a:r>
              <a:rPr lang="en-GB" dirty="0">
                <a:hlinkClick r:id="rId2"/>
              </a:rPr>
              <a:t>https://pages.github.com/</a:t>
            </a:r>
            <a:r>
              <a:rPr lang="en-GB" dirty="0"/>
              <a:t>).    (Add a link)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5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54C8-220B-4412-A707-6F42D2B8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Autofit/>
          </a:bodyPr>
          <a:lstStyle/>
          <a:p>
            <a:r>
              <a:rPr lang="en-GB" sz="1800" dirty="0"/>
              <a:t>ignore $ </a:t>
            </a:r>
          </a:p>
          <a:p>
            <a:endParaRPr lang="en-GB" sz="1800" dirty="0"/>
          </a:p>
          <a:p>
            <a:r>
              <a:rPr lang="en-GB" sz="1800" dirty="0"/>
              <a:t># WHEN FIRST CREATING</a:t>
            </a:r>
          </a:p>
          <a:p>
            <a:r>
              <a:rPr lang="en-GB" sz="1800" dirty="0"/>
              <a:t>$ git </a:t>
            </a:r>
            <a:r>
              <a:rPr lang="en-GB" sz="1800" dirty="0" err="1"/>
              <a:t>init</a:t>
            </a:r>
            <a:endParaRPr lang="en-GB" sz="1800" dirty="0"/>
          </a:p>
          <a:p>
            <a:r>
              <a:rPr lang="en-GB" sz="1800" dirty="0"/>
              <a:t>$ git config --global user.name '09acp'  </a:t>
            </a:r>
          </a:p>
          <a:p>
            <a:r>
              <a:rPr lang="en-GB" sz="1800" dirty="0"/>
              <a:t>$ git config --global </a:t>
            </a:r>
            <a:r>
              <a:rPr lang="en-GB" sz="1800" dirty="0" err="1"/>
              <a:t>user.email</a:t>
            </a:r>
            <a:r>
              <a:rPr lang="en-GB" sz="1800" dirty="0"/>
              <a:t> '09alexpapa@gmail.com'  </a:t>
            </a:r>
          </a:p>
          <a:p>
            <a:r>
              <a:rPr lang="en-GB" sz="1800" dirty="0"/>
              <a:t>$ git add 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# REMOTE DEPOS (Push to repository)</a:t>
            </a:r>
          </a:p>
          <a:p>
            <a:r>
              <a:rPr lang="en-GB" sz="1800" dirty="0"/>
              <a:t>git commit -m "first commit"</a:t>
            </a:r>
          </a:p>
          <a:p>
            <a:r>
              <a:rPr lang="en-GB" sz="1800" dirty="0"/>
              <a:t>git remote add origin https://github.com/09acp/AltData.git</a:t>
            </a:r>
          </a:p>
          <a:p>
            <a:r>
              <a:rPr lang="en-GB" sz="1800" dirty="0"/>
              <a:t>git push -u </a:t>
            </a:r>
            <a:r>
              <a:rPr lang="en-GB" sz="1800"/>
              <a:t>origin master</a:t>
            </a:r>
          </a:p>
          <a:p>
            <a:pPr lvl="1"/>
            <a:r>
              <a:rPr lang="en-GB" sz="1400"/>
              <a:t>- </a:t>
            </a:r>
            <a:r>
              <a:rPr lang="en-GB" sz="1400" dirty="0"/>
              <a:t>credentials must be added - </a:t>
            </a:r>
          </a:p>
          <a:p>
            <a:endParaRPr lang="en-GB" sz="1800" dirty="0"/>
          </a:p>
          <a:p>
            <a:r>
              <a:rPr lang="en-GB" sz="1800" dirty="0"/>
              <a:t># ADD NEW FILE</a:t>
            </a:r>
          </a:p>
          <a:p>
            <a:r>
              <a:rPr lang="en-GB" sz="1800" dirty="0"/>
              <a:t>$ touch test.txt    </a:t>
            </a:r>
          </a:p>
          <a:p>
            <a:r>
              <a:rPr lang="en-GB" sz="1800" dirty="0"/>
              <a:t>$ git add 'test.txt'</a:t>
            </a:r>
          </a:p>
          <a:p>
            <a:r>
              <a:rPr lang="en-GB" sz="1800" dirty="0"/>
              <a:t>$ git commit -m 'test to add new txt file'</a:t>
            </a:r>
          </a:p>
          <a:p>
            <a:r>
              <a:rPr lang="en-GB" sz="1800" dirty="0"/>
              <a:t>$ git push 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# CLONE REPO</a:t>
            </a:r>
          </a:p>
          <a:p>
            <a:r>
              <a:rPr lang="en-GB" sz="1800" dirty="0"/>
              <a:t>( get link https://github.com/09acp/AltData.git )</a:t>
            </a:r>
          </a:p>
          <a:p>
            <a:r>
              <a:rPr lang="en-GB" sz="1800" dirty="0"/>
              <a:t>git clone https://github.com/09acp/AltData.git</a:t>
            </a:r>
          </a:p>
          <a:p>
            <a:endParaRPr lang="en-GB" sz="1800" dirty="0"/>
          </a:p>
          <a:p>
            <a:r>
              <a:rPr lang="en-GB" sz="1800" dirty="0"/>
              <a:t># MODIFY EXISTING GIT FILE </a:t>
            </a:r>
          </a:p>
          <a:p>
            <a:r>
              <a:rPr lang="en-GB" sz="18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90356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	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Windows </a:t>
            </a:r>
          </a:p>
          <a:p>
            <a:pPr lvl="1"/>
            <a:r>
              <a:rPr lang="en-GB" dirty="0"/>
              <a:t>Git-</a:t>
            </a:r>
            <a:r>
              <a:rPr lang="en-GB" dirty="0" err="1"/>
              <a:t>scm</a:t>
            </a:r>
            <a:endParaRPr lang="en-GB" dirty="0"/>
          </a:p>
          <a:p>
            <a:pPr lvl="1"/>
            <a:r>
              <a:rPr lang="en-GB" dirty="0"/>
              <a:t>Need git bash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6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Local</a:t>
            </a:r>
          </a:p>
          <a:p>
            <a:r>
              <a:rPr lang="en-GB" dirty="0"/>
              <a:t>git version</a:t>
            </a:r>
          </a:p>
          <a:p>
            <a:r>
              <a:rPr lang="en-GB" dirty="0"/>
              <a:t>git </a:t>
            </a:r>
            <a:r>
              <a:rPr lang="en-GB" dirty="0" err="1"/>
              <a:t>init</a:t>
            </a:r>
            <a:r>
              <a:rPr lang="en-GB" dirty="0"/>
              <a:t> </a:t>
            </a:r>
          </a:p>
          <a:p>
            <a:r>
              <a:rPr lang="en-GB" dirty="0"/>
              <a:t>git add </a:t>
            </a:r>
          </a:p>
          <a:p>
            <a:r>
              <a:rPr lang="en-GB" dirty="0"/>
              <a:t>git status</a:t>
            </a:r>
          </a:p>
          <a:p>
            <a:r>
              <a:rPr lang="en-GB" dirty="0"/>
              <a:t>git commit</a:t>
            </a:r>
          </a:p>
          <a:p>
            <a:r>
              <a:rPr lang="en-GB" dirty="0"/>
              <a:t>git config</a:t>
            </a:r>
          </a:p>
          <a:p>
            <a:r>
              <a:rPr lang="en-GB" dirty="0"/>
              <a:t>git clear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External </a:t>
            </a:r>
          </a:p>
          <a:p>
            <a:r>
              <a:rPr lang="en-GB" dirty="0"/>
              <a:t>git push 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clone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35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/>
              <a:t>On desktop can use </a:t>
            </a:r>
            <a:r>
              <a:rPr lang="en-GB" dirty="0" err="1"/>
              <a:t>gitBashHere</a:t>
            </a:r>
            <a:r>
              <a:rPr lang="en-GB" dirty="0"/>
              <a:t> at selected folder</a:t>
            </a:r>
          </a:p>
          <a:p>
            <a:pPr>
              <a:buFontTx/>
              <a:buChar char="-"/>
            </a:pPr>
            <a:r>
              <a:rPr lang="en-GB" dirty="0"/>
              <a:t>git </a:t>
            </a:r>
            <a:r>
              <a:rPr lang="en-GB" dirty="0" err="1"/>
              <a:t>init</a:t>
            </a:r>
            <a:r>
              <a:rPr lang="en-GB" dirty="0"/>
              <a:t>, then git config -- user.name ‘…’</a:t>
            </a:r>
          </a:p>
          <a:p>
            <a:pPr>
              <a:buFontTx/>
              <a:buChar char="-"/>
            </a:pPr>
            <a:r>
              <a:rPr lang="en-GB" dirty="0"/>
              <a:t>git add ‘filename’</a:t>
            </a:r>
          </a:p>
          <a:p>
            <a:pPr>
              <a:buFontTx/>
              <a:buChar char="-"/>
            </a:pPr>
            <a:r>
              <a:rPr lang="en-GB" dirty="0"/>
              <a:t>git status </a:t>
            </a:r>
          </a:p>
          <a:p>
            <a:pPr>
              <a:buFontTx/>
              <a:buChar char="-"/>
            </a:pPr>
            <a:r>
              <a:rPr lang="en-GB" dirty="0"/>
              <a:t>git rm --cached ‘filename’ (remove from staging </a:t>
            </a:r>
            <a:r>
              <a:rPr lang="en-GB" dirty="0" err="1"/>
              <a:t>aea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git add *.</a:t>
            </a:r>
            <a:r>
              <a:rPr lang="en-GB" dirty="0" err="1"/>
              <a:t>py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/>
              <a:t>git add .    (adds all files)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Make files </a:t>
            </a:r>
            <a:r>
              <a:rPr lang="en-GB" dirty="0" err="1"/>
              <a:t>untract</a:t>
            </a:r>
            <a:r>
              <a:rPr lang="en-GB" dirty="0"/>
              <a:t> </a:t>
            </a:r>
          </a:p>
          <a:p>
            <a:r>
              <a:rPr lang="en-GB" dirty="0"/>
              <a:t>Add files to staging area</a:t>
            </a:r>
          </a:p>
          <a:p>
            <a:r>
              <a:rPr lang="en-GB" dirty="0"/>
              <a:t>rm takes files out of staging area </a:t>
            </a:r>
          </a:p>
          <a:p>
            <a:r>
              <a:rPr lang="en-GB" dirty="0"/>
              <a:t>Add puts them in </a:t>
            </a:r>
          </a:p>
        </p:txBody>
      </p:sp>
    </p:spTree>
    <p:extLst>
      <p:ext uri="{BB962C8B-B14F-4D97-AF65-F5344CB8AC3E}">
        <p14:creationId xmlns:p14="http://schemas.microsoft.com/office/powerpoint/2010/main" val="137987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				Faster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commin</a:t>
            </a:r>
            <a:r>
              <a:rPr lang="en-GB" dirty="0"/>
              <a:t> (VIM editor)</a:t>
            </a:r>
          </a:p>
          <a:p>
            <a:r>
              <a:rPr lang="en-GB" dirty="0"/>
              <a:t>Press </a:t>
            </a:r>
            <a:r>
              <a:rPr lang="en-GB" dirty="0" err="1"/>
              <a:t>i</a:t>
            </a:r>
            <a:r>
              <a:rPr lang="en-GB" dirty="0"/>
              <a:t> to go to INSERT</a:t>
            </a:r>
          </a:p>
          <a:p>
            <a:r>
              <a:rPr lang="en-GB" dirty="0"/>
              <a:t>Uncomment Initial commit</a:t>
            </a:r>
          </a:p>
          <a:p>
            <a:r>
              <a:rPr lang="en-GB" dirty="0"/>
              <a:t>ESC go back</a:t>
            </a:r>
          </a:p>
          <a:p>
            <a:r>
              <a:rPr lang="en-GB" dirty="0"/>
              <a:t>:</a:t>
            </a:r>
            <a:r>
              <a:rPr lang="en-GB" dirty="0" err="1"/>
              <a:t>wq</a:t>
            </a:r>
            <a:r>
              <a:rPr lang="en-GB" dirty="0"/>
              <a:t> (items in commit)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git commit –m ‘script changed’</a:t>
            </a:r>
          </a:p>
          <a:p>
            <a:r>
              <a:rPr lang="en-GB" dirty="0"/>
              <a:t>touch </a:t>
            </a:r>
            <a:r>
              <a:rPr lang="en-GB" dirty="0" err="1"/>
              <a:t>eg</a:t>
            </a:r>
            <a:r>
              <a:rPr lang="en-GB" dirty="0"/>
              <a:t> log.txt (creates files)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90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ignore files			Branches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Create ignore file</a:t>
            </a:r>
          </a:p>
          <a:p>
            <a:pPr lvl="1"/>
            <a:r>
              <a:rPr lang="en-GB" dirty="0"/>
              <a:t>touch .</a:t>
            </a:r>
            <a:r>
              <a:rPr lang="en-GB" dirty="0" err="1"/>
              <a:t>gitignore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(type in file the name of script to be </a:t>
            </a:r>
            <a:r>
              <a:rPr lang="en-GB" dirty="0" err="1"/>
              <a:t>ingored</a:t>
            </a:r>
            <a:r>
              <a:rPr lang="en-GB" dirty="0"/>
              <a:t>)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Add directory 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D</a:t>
            </a: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make changes to Master branch safely</a:t>
            </a:r>
          </a:p>
          <a:p>
            <a:r>
              <a:rPr lang="en-GB" dirty="0"/>
              <a:t>git branch </a:t>
            </a:r>
            <a:r>
              <a:rPr lang="en-GB" dirty="0" err="1"/>
              <a:t>brach_name</a:t>
            </a:r>
            <a:endParaRPr lang="en-GB" dirty="0"/>
          </a:p>
          <a:p>
            <a:r>
              <a:rPr lang="en-GB" dirty="0"/>
              <a:t>git checkout </a:t>
            </a:r>
            <a:r>
              <a:rPr lang="en-GB" dirty="0" err="1"/>
              <a:t>branch_name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Merge 2 branches</a:t>
            </a:r>
          </a:p>
          <a:p>
            <a:pPr>
              <a:buFontTx/>
              <a:buChar char="-"/>
            </a:pPr>
            <a:r>
              <a:rPr lang="en-GB" dirty="0"/>
              <a:t>git merge ‘</a:t>
            </a:r>
            <a:r>
              <a:rPr lang="en-GB" dirty="0" err="1"/>
              <a:t>branch_name</a:t>
            </a:r>
            <a:r>
              <a:rPr lang="en-GB" dirty="0"/>
              <a:t>’</a:t>
            </a:r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99557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Remote Repos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Need to create one manually on </a:t>
            </a:r>
            <a:r>
              <a:rPr lang="en-GB" dirty="0" err="1"/>
              <a:t>github</a:t>
            </a:r>
            <a:r>
              <a:rPr lang="en-GB" dirty="0"/>
              <a:t> first </a:t>
            </a:r>
          </a:p>
          <a:p>
            <a:r>
              <a:rPr lang="en-GB" dirty="0"/>
              <a:t>git remote </a:t>
            </a:r>
          </a:p>
          <a:p>
            <a:r>
              <a:rPr lang="en-GB" dirty="0"/>
              <a:t>Paste git remote and origin line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Paste git push </a:t>
            </a:r>
          </a:p>
          <a:p>
            <a:pPr marL="0" indent="0">
              <a:buNone/>
            </a:pPr>
            <a:r>
              <a:rPr lang="en-GB" dirty="0"/>
              <a:t>Pushes the scripts in the staging area to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README </a:t>
            </a:r>
          </a:p>
          <a:p>
            <a:r>
              <a:rPr lang="en-GB" dirty="0"/>
              <a:t>Touch README.md</a:t>
            </a:r>
          </a:p>
          <a:p>
            <a:r>
              <a:rPr lang="en-GB" dirty="0"/>
              <a:t>git add . </a:t>
            </a:r>
          </a:p>
          <a:p>
            <a:r>
              <a:rPr lang="en-GB" dirty="0"/>
              <a:t>git commit –m ‘Added readme’</a:t>
            </a:r>
          </a:p>
          <a:p>
            <a:r>
              <a:rPr lang="en-GB" dirty="0"/>
              <a:t>git push (to send files from staging to repo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01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0C1F-C856-4C02-8F5F-C930A1F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Cloning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CE9D-15B7-44D6-BD7F-6ED68BCB9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Gitbash</a:t>
            </a:r>
            <a:r>
              <a:rPr lang="en-GB" dirty="0"/>
              <a:t> to a new area</a:t>
            </a:r>
          </a:p>
          <a:p>
            <a:r>
              <a:rPr lang="en-GB" dirty="0"/>
              <a:t>Git clone </a:t>
            </a:r>
            <a:r>
              <a:rPr lang="en-GB" dirty="0" err="1"/>
              <a:t>url_of_project_here</a:t>
            </a:r>
            <a:endParaRPr lang="en-GB" dirty="0"/>
          </a:p>
          <a:p>
            <a:r>
              <a:rPr lang="en-GB" dirty="0"/>
              <a:t>git pull (gets staging up to date with the master)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C59-829F-42E1-BF5B-76A13B9A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4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534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 Tutorial</vt:lpstr>
      <vt:lpstr>PowerPoint Presentation</vt:lpstr>
      <vt:lpstr>Installation  </vt:lpstr>
      <vt:lpstr>Basic Commands</vt:lpstr>
      <vt:lpstr>PowerPoint Presentation</vt:lpstr>
      <vt:lpstr>GIT Commit    Faster way</vt:lpstr>
      <vt:lpstr>Git ignore files   Branches  </vt:lpstr>
      <vt:lpstr>Creating Remote Repos  </vt:lpstr>
      <vt:lpstr>Cloning Repo</vt:lpstr>
      <vt:lpstr>Markdown for README.md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09alexpapa@gmail.com</dc:creator>
  <cp:lastModifiedBy>09alexpapa@gmail.com</cp:lastModifiedBy>
  <cp:revision>43</cp:revision>
  <dcterms:created xsi:type="dcterms:W3CDTF">2019-12-22T10:56:31Z</dcterms:created>
  <dcterms:modified xsi:type="dcterms:W3CDTF">2020-01-11T14:37:22Z</dcterms:modified>
</cp:coreProperties>
</file>