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iMHfWDBa7ToCr/yFiva4DPe+g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f652ca87e5_0_84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f652ca87e5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a527e35b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faa527e35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 1">
  <p:cSld name="NSPPPT005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faa527e35b_0_145"/>
          <p:cNvSpPr/>
          <p:nvPr>
            <p:ph idx="2" type="pic"/>
          </p:nvPr>
        </p:nvSpPr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27" name="Google Shape;27;p1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8" name="Google Shape;28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" name="Google Shape;29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30" name="Google Shape;30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" name="Google Shape;32;p1"/>
          <p:cNvSpPr txBox="1"/>
          <p:nvPr/>
        </p:nvSpPr>
        <p:spPr>
          <a:xfrm>
            <a:off x="1468876" y="2149633"/>
            <a:ext cx="6206246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 the course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1468876" y="3193484"/>
            <a:ext cx="6206246" cy="22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39" name="Google Shape;39;p2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0" name="Google Shape;40;p2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rgbClr val="003B4F">
              <a:alpha val="6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467600" y="1574053"/>
            <a:ext cx="771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Tool &amp; The Target Audience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1.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48" name="Google Shape;48;gf652ca87e5_0_84"/>
          <p:cNvPicPr preferRelativeResize="0"/>
          <p:nvPr/>
        </p:nvPicPr>
        <p:blipFill rotWithShape="1">
          <a:blip r:embed="rId3">
            <a:alphaModFix amt="35000"/>
          </a:blip>
          <a:srcRect b="7022" l="0" r="0" t="7022"/>
          <a:stretch/>
        </p:blipFill>
        <p:spPr>
          <a:xfrm>
            <a:off x="1" y="2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f652ca87e5_0_84"/>
          <p:cNvSpPr txBox="1"/>
          <p:nvPr>
            <p:ph type="title"/>
          </p:nvPr>
        </p:nvSpPr>
        <p:spPr>
          <a:xfrm>
            <a:off x="381000" y="282611"/>
            <a:ext cx="8368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lang="en-US" sz="3000">
                <a:solidFill>
                  <a:srgbClr val="000000"/>
                </a:solidFill>
              </a:rPr>
              <a:t>Why R?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50" name="Google Shape;50;gf652ca87e5_0_84"/>
          <p:cNvGrpSpPr/>
          <p:nvPr/>
        </p:nvGrpSpPr>
        <p:grpSpPr>
          <a:xfrm>
            <a:off x="1295403" y="2006213"/>
            <a:ext cx="1614900" cy="2622332"/>
            <a:chOff x="404362" y="1686739"/>
            <a:chExt cx="1614900" cy="2156700"/>
          </a:xfrm>
        </p:grpSpPr>
        <p:sp>
          <p:nvSpPr>
            <p:cNvPr id="51" name="Google Shape;51;gf652ca87e5_0_84"/>
            <p:cNvSpPr/>
            <p:nvPr/>
          </p:nvSpPr>
          <p:spPr>
            <a:xfrm>
              <a:off x="404362" y="1686739"/>
              <a:ext cx="1614900" cy="215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294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" name="Google Shape;52;gf652ca87e5_0_84"/>
            <p:cNvSpPr/>
            <p:nvPr/>
          </p:nvSpPr>
          <p:spPr>
            <a:xfrm>
              <a:off x="404362" y="1686739"/>
              <a:ext cx="1614900" cy="86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3" name="Google Shape;53;gf652ca87e5_0_84"/>
          <p:cNvSpPr txBox="1"/>
          <p:nvPr/>
        </p:nvSpPr>
        <p:spPr>
          <a:xfrm>
            <a:off x="1323889" y="3466955"/>
            <a:ext cx="1557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Simple</a:t>
            </a:r>
            <a:br>
              <a:rPr b="0" i="0" lang="en-US" sz="16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easy to learn with an almost English like 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gf652ca87e5_0_84"/>
          <p:cNvGrpSpPr/>
          <p:nvPr/>
        </p:nvGrpSpPr>
        <p:grpSpPr>
          <a:xfrm flipH="1" rot="10800000">
            <a:off x="2983747" y="2038858"/>
            <a:ext cx="1614900" cy="2589932"/>
            <a:chOff x="404362" y="1686600"/>
            <a:chExt cx="1614900" cy="2156839"/>
          </a:xfrm>
        </p:grpSpPr>
        <p:sp>
          <p:nvSpPr>
            <p:cNvPr id="55" name="Google Shape;55;gf652ca87e5_0_84"/>
            <p:cNvSpPr/>
            <p:nvPr/>
          </p:nvSpPr>
          <p:spPr>
            <a:xfrm>
              <a:off x="404362" y="1686739"/>
              <a:ext cx="1614900" cy="215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294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" name="Google Shape;56;gf652ca87e5_0_84"/>
            <p:cNvSpPr/>
            <p:nvPr/>
          </p:nvSpPr>
          <p:spPr>
            <a:xfrm flipH="1" rot="10800000">
              <a:off x="404362" y="1686600"/>
              <a:ext cx="1614900" cy="866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7" name="Google Shape;57;gf652ca87e5_0_84"/>
          <p:cNvSpPr txBox="1"/>
          <p:nvPr/>
        </p:nvSpPr>
        <p:spPr>
          <a:xfrm>
            <a:off x="3012245" y="2576775"/>
            <a:ext cx="1557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Open Source</a:t>
            </a:r>
            <a:br>
              <a:rPr b="0" i="0" lang="en-US" sz="16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free to download and accessible to everyone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gf652ca87e5_0_84"/>
          <p:cNvGrpSpPr/>
          <p:nvPr/>
        </p:nvGrpSpPr>
        <p:grpSpPr>
          <a:xfrm>
            <a:off x="4672097" y="2006298"/>
            <a:ext cx="1614900" cy="2589765"/>
            <a:chOff x="404362" y="1686739"/>
            <a:chExt cx="1614900" cy="2156700"/>
          </a:xfrm>
        </p:grpSpPr>
        <p:sp>
          <p:nvSpPr>
            <p:cNvPr id="59" name="Google Shape;59;gf652ca87e5_0_84"/>
            <p:cNvSpPr/>
            <p:nvPr/>
          </p:nvSpPr>
          <p:spPr>
            <a:xfrm>
              <a:off x="404362" y="1686739"/>
              <a:ext cx="1614900" cy="215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294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" name="Google Shape;60;gf652ca87e5_0_84"/>
            <p:cNvSpPr/>
            <p:nvPr/>
          </p:nvSpPr>
          <p:spPr>
            <a:xfrm>
              <a:off x="404362" y="1686739"/>
              <a:ext cx="1614900" cy="866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1" name="Google Shape;61;gf652ca87e5_0_84"/>
          <p:cNvSpPr txBox="1"/>
          <p:nvPr/>
        </p:nvSpPr>
        <p:spPr>
          <a:xfrm>
            <a:off x="4700601" y="3085955"/>
            <a:ext cx="15579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Great Support</a:t>
            </a:r>
            <a:br>
              <a:rPr b="0" i="0" lang="en-US" sz="16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offers a great ecosystem in the form of different libraries for handling data, machine learning &amp; deep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gf652ca87e5_0_84"/>
          <p:cNvGrpSpPr/>
          <p:nvPr/>
        </p:nvGrpSpPr>
        <p:grpSpPr>
          <a:xfrm flipH="1" rot="10800000">
            <a:off x="6360478" y="2025280"/>
            <a:ext cx="1614900" cy="2589932"/>
            <a:chOff x="404362" y="1686600"/>
            <a:chExt cx="1614900" cy="2156839"/>
          </a:xfrm>
        </p:grpSpPr>
        <p:sp>
          <p:nvSpPr>
            <p:cNvPr id="63" name="Google Shape;63;gf652ca87e5_0_84"/>
            <p:cNvSpPr/>
            <p:nvPr/>
          </p:nvSpPr>
          <p:spPr>
            <a:xfrm>
              <a:off x="404362" y="1686739"/>
              <a:ext cx="1614900" cy="215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294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" name="Google Shape;64;gf652ca87e5_0_84"/>
            <p:cNvSpPr/>
            <p:nvPr/>
          </p:nvSpPr>
          <p:spPr>
            <a:xfrm flipH="1" rot="10800000">
              <a:off x="404362" y="1686600"/>
              <a:ext cx="1614900" cy="866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5" name="Google Shape;65;gf652ca87e5_0_84"/>
          <p:cNvSpPr txBox="1"/>
          <p:nvPr/>
        </p:nvSpPr>
        <p:spPr>
          <a:xfrm>
            <a:off x="6388957" y="2119575"/>
            <a:ext cx="15579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Community</a:t>
            </a:r>
            <a:br>
              <a:rPr b="0" i="0" lang="en-US" sz="16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backed by a huge community which helps in resolving issues and adding much needed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gf652ca87e5_0_84"/>
          <p:cNvGrpSpPr/>
          <p:nvPr/>
        </p:nvGrpSpPr>
        <p:grpSpPr>
          <a:xfrm>
            <a:off x="5202518" y="2177292"/>
            <a:ext cx="553769" cy="553772"/>
            <a:chOff x="4576763" y="4792663"/>
            <a:chExt cx="700087" cy="700091"/>
          </a:xfrm>
        </p:grpSpPr>
        <p:sp>
          <p:nvSpPr>
            <p:cNvPr id="67" name="Google Shape;67;gf652ca87e5_0_84"/>
            <p:cNvSpPr/>
            <p:nvPr/>
          </p:nvSpPr>
          <p:spPr>
            <a:xfrm>
              <a:off x="4994275" y="5265738"/>
              <a:ext cx="26987" cy="26988"/>
            </a:xfrm>
            <a:custGeom>
              <a:rect b="b" l="l" r="r" t="t"/>
              <a:pathLst>
                <a:path extrusionOk="0" h="137" w="137">
                  <a:moveTo>
                    <a:pt x="68" y="0"/>
                  </a:moveTo>
                  <a:lnTo>
                    <a:pt x="86" y="2"/>
                  </a:lnTo>
                  <a:lnTo>
                    <a:pt x="102" y="8"/>
                  </a:lnTo>
                  <a:lnTo>
                    <a:pt x="116" y="20"/>
                  </a:lnTo>
                  <a:lnTo>
                    <a:pt x="127" y="34"/>
                  </a:lnTo>
                  <a:lnTo>
                    <a:pt x="135" y="50"/>
                  </a:lnTo>
                  <a:lnTo>
                    <a:pt x="137" y="69"/>
                  </a:lnTo>
                  <a:lnTo>
                    <a:pt x="135" y="87"/>
                  </a:lnTo>
                  <a:lnTo>
                    <a:pt x="127" y="103"/>
                  </a:lnTo>
                  <a:lnTo>
                    <a:pt x="116" y="117"/>
                  </a:lnTo>
                  <a:lnTo>
                    <a:pt x="102" y="127"/>
                  </a:lnTo>
                  <a:lnTo>
                    <a:pt x="86" y="135"/>
                  </a:lnTo>
                  <a:lnTo>
                    <a:pt x="68" y="137"/>
                  </a:lnTo>
                  <a:lnTo>
                    <a:pt x="50" y="135"/>
                  </a:lnTo>
                  <a:lnTo>
                    <a:pt x="33" y="127"/>
                  </a:lnTo>
                  <a:lnTo>
                    <a:pt x="19" y="117"/>
                  </a:lnTo>
                  <a:lnTo>
                    <a:pt x="8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3" y="8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gf652ca87e5_0_84"/>
            <p:cNvSpPr/>
            <p:nvPr/>
          </p:nvSpPr>
          <p:spPr>
            <a:xfrm>
              <a:off x="4576763" y="4792663"/>
              <a:ext cx="700087" cy="700091"/>
            </a:xfrm>
            <a:custGeom>
              <a:rect b="b" l="l" r="r" t="t"/>
              <a:pathLst>
                <a:path extrusionOk="0" h="3525" w="3526">
                  <a:moveTo>
                    <a:pt x="1350" y="3250"/>
                  </a:moveTo>
                  <a:lnTo>
                    <a:pt x="1317" y="3252"/>
                  </a:lnTo>
                  <a:lnTo>
                    <a:pt x="1285" y="3260"/>
                  </a:lnTo>
                  <a:lnTo>
                    <a:pt x="1256" y="3273"/>
                  </a:lnTo>
                  <a:lnTo>
                    <a:pt x="1228" y="3290"/>
                  </a:lnTo>
                  <a:lnTo>
                    <a:pt x="1204" y="3311"/>
                  </a:lnTo>
                  <a:lnTo>
                    <a:pt x="1183" y="3334"/>
                  </a:lnTo>
                  <a:lnTo>
                    <a:pt x="1167" y="3360"/>
                  </a:lnTo>
                  <a:lnTo>
                    <a:pt x="1154" y="3388"/>
                  </a:lnTo>
                  <a:lnTo>
                    <a:pt x="2370" y="3388"/>
                  </a:lnTo>
                  <a:lnTo>
                    <a:pt x="2358" y="3359"/>
                  </a:lnTo>
                  <a:lnTo>
                    <a:pt x="2341" y="3333"/>
                  </a:lnTo>
                  <a:lnTo>
                    <a:pt x="2320" y="3309"/>
                  </a:lnTo>
                  <a:lnTo>
                    <a:pt x="2296" y="3289"/>
                  </a:lnTo>
                  <a:lnTo>
                    <a:pt x="2269" y="3273"/>
                  </a:lnTo>
                  <a:lnTo>
                    <a:pt x="2240" y="3261"/>
                  </a:lnTo>
                  <a:lnTo>
                    <a:pt x="2209" y="3253"/>
                  </a:lnTo>
                  <a:lnTo>
                    <a:pt x="2176" y="3250"/>
                  </a:lnTo>
                  <a:lnTo>
                    <a:pt x="1350" y="3250"/>
                  </a:lnTo>
                  <a:close/>
                  <a:moveTo>
                    <a:pt x="1556" y="2796"/>
                  </a:moveTo>
                  <a:lnTo>
                    <a:pt x="1556" y="3113"/>
                  </a:lnTo>
                  <a:lnTo>
                    <a:pt x="1969" y="3113"/>
                  </a:lnTo>
                  <a:lnTo>
                    <a:pt x="1969" y="2796"/>
                  </a:lnTo>
                  <a:lnTo>
                    <a:pt x="1556" y="2796"/>
                  </a:lnTo>
                  <a:close/>
                  <a:moveTo>
                    <a:pt x="137" y="2245"/>
                  </a:moveTo>
                  <a:lnTo>
                    <a:pt x="137" y="2452"/>
                  </a:lnTo>
                  <a:lnTo>
                    <a:pt x="141" y="2489"/>
                  </a:lnTo>
                  <a:lnTo>
                    <a:pt x="151" y="2523"/>
                  </a:lnTo>
                  <a:lnTo>
                    <a:pt x="166" y="2555"/>
                  </a:lnTo>
                  <a:lnTo>
                    <a:pt x="186" y="2584"/>
                  </a:lnTo>
                  <a:lnTo>
                    <a:pt x="211" y="2609"/>
                  </a:lnTo>
                  <a:lnTo>
                    <a:pt x="240" y="2629"/>
                  </a:lnTo>
                  <a:lnTo>
                    <a:pt x="272" y="2646"/>
                  </a:lnTo>
                  <a:lnTo>
                    <a:pt x="308" y="2655"/>
                  </a:lnTo>
                  <a:lnTo>
                    <a:pt x="344" y="2658"/>
                  </a:lnTo>
                  <a:lnTo>
                    <a:pt x="3182" y="2658"/>
                  </a:lnTo>
                  <a:lnTo>
                    <a:pt x="3218" y="2655"/>
                  </a:lnTo>
                  <a:lnTo>
                    <a:pt x="3253" y="2646"/>
                  </a:lnTo>
                  <a:lnTo>
                    <a:pt x="3286" y="2629"/>
                  </a:lnTo>
                  <a:lnTo>
                    <a:pt x="3315" y="2609"/>
                  </a:lnTo>
                  <a:lnTo>
                    <a:pt x="3339" y="2584"/>
                  </a:lnTo>
                  <a:lnTo>
                    <a:pt x="3360" y="2555"/>
                  </a:lnTo>
                  <a:lnTo>
                    <a:pt x="3375" y="2523"/>
                  </a:lnTo>
                  <a:lnTo>
                    <a:pt x="3384" y="2489"/>
                  </a:lnTo>
                  <a:lnTo>
                    <a:pt x="3387" y="2452"/>
                  </a:lnTo>
                  <a:lnTo>
                    <a:pt x="3387" y="2245"/>
                  </a:lnTo>
                  <a:lnTo>
                    <a:pt x="137" y="2245"/>
                  </a:lnTo>
                  <a:close/>
                  <a:moveTo>
                    <a:pt x="1628" y="1969"/>
                  </a:moveTo>
                  <a:lnTo>
                    <a:pt x="1625" y="2107"/>
                  </a:lnTo>
                  <a:lnTo>
                    <a:pt x="1901" y="2107"/>
                  </a:lnTo>
                  <a:lnTo>
                    <a:pt x="1897" y="1969"/>
                  </a:lnTo>
                  <a:lnTo>
                    <a:pt x="1628" y="1969"/>
                  </a:lnTo>
                  <a:close/>
                  <a:moveTo>
                    <a:pt x="1680" y="1401"/>
                  </a:moveTo>
                  <a:lnTo>
                    <a:pt x="1673" y="1441"/>
                  </a:lnTo>
                  <a:lnTo>
                    <a:pt x="1667" y="1488"/>
                  </a:lnTo>
                  <a:lnTo>
                    <a:pt x="1660" y="1544"/>
                  </a:lnTo>
                  <a:lnTo>
                    <a:pt x="1653" y="1605"/>
                  </a:lnTo>
                  <a:lnTo>
                    <a:pt x="1647" y="1674"/>
                  </a:lnTo>
                  <a:lnTo>
                    <a:pt x="1640" y="1749"/>
                  </a:lnTo>
                  <a:lnTo>
                    <a:pt x="1635" y="1832"/>
                  </a:lnTo>
                  <a:lnTo>
                    <a:pt x="1891" y="1832"/>
                  </a:lnTo>
                  <a:lnTo>
                    <a:pt x="1886" y="1749"/>
                  </a:lnTo>
                  <a:lnTo>
                    <a:pt x="1880" y="1674"/>
                  </a:lnTo>
                  <a:lnTo>
                    <a:pt x="1874" y="1606"/>
                  </a:lnTo>
                  <a:lnTo>
                    <a:pt x="1867" y="1545"/>
                  </a:lnTo>
                  <a:lnTo>
                    <a:pt x="1861" y="1491"/>
                  </a:lnTo>
                  <a:lnTo>
                    <a:pt x="1855" y="1445"/>
                  </a:lnTo>
                  <a:lnTo>
                    <a:pt x="1848" y="1405"/>
                  </a:lnTo>
                  <a:lnTo>
                    <a:pt x="1812" y="1412"/>
                  </a:lnTo>
                  <a:lnTo>
                    <a:pt x="1774" y="1414"/>
                  </a:lnTo>
                  <a:lnTo>
                    <a:pt x="1726" y="1411"/>
                  </a:lnTo>
                  <a:lnTo>
                    <a:pt x="1680" y="1401"/>
                  </a:lnTo>
                  <a:close/>
                  <a:moveTo>
                    <a:pt x="867" y="1143"/>
                  </a:moveTo>
                  <a:lnTo>
                    <a:pt x="867" y="2107"/>
                  </a:lnTo>
                  <a:lnTo>
                    <a:pt x="1005" y="2107"/>
                  </a:lnTo>
                  <a:lnTo>
                    <a:pt x="1005" y="1143"/>
                  </a:lnTo>
                  <a:lnTo>
                    <a:pt x="867" y="1143"/>
                  </a:lnTo>
                  <a:close/>
                  <a:moveTo>
                    <a:pt x="592" y="1143"/>
                  </a:moveTo>
                  <a:lnTo>
                    <a:pt x="592" y="2107"/>
                  </a:lnTo>
                  <a:lnTo>
                    <a:pt x="730" y="2107"/>
                  </a:lnTo>
                  <a:lnTo>
                    <a:pt x="730" y="1143"/>
                  </a:lnTo>
                  <a:lnTo>
                    <a:pt x="592" y="1143"/>
                  </a:lnTo>
                  <a:close/>
                  <a:moveTo>
                    <a:pt x="799" y="678"/>
                  </a:moveTo>
                  <a:lnTo>
                    <a:pt x="635" y="1006"/>
                  </a:lnTo>
                  <a:lnTo>
                    <a:pt x="963" y="1006"/>
                  </a:lnTo>
                  <a:lnTo>
                    <a:pt x="799" y="678"/>
                  </a:lnTo>
                  <a:close/>
                  <a:moveTo>
                    <a:pt x="1774" y="656"/>
                  </a:moveTo>
                  <a:lnTo>
                    <a:pt x="1595" y="967"/>
                  </a:lnTo>
                  <a:lnTo>
                    <a:pt x="1580" y="999"/>
                  </a:lnTo>
                  <a:lnTo>
                    <a:pt x="1570" y="1032"/>
                  </a:lnTo>
                  <a:lnTo>
                    <a:pt x="1567" y="1066"/>
                  </a:lnTo>
                  <a:lnTo>
                    <a:pt x="1569" y="1098"/>
                  </a:lnTo>
                  <a:lnTo>
                    <a:pt x="1577" y="1129"/>
                  </a:lnTo>
                  <a:lnTo>
                    <a:pt x="1589" y="1159"/>
                  </a:lnTo>
                  <a:lnTo>
                    <a:pt x="1605" y="1187"/>
                  </a:lnTo>
                  <a:lnTo>
                    <a:pt x="1624" y="1211"/>
                  </a:lnTo>
                  <a:lnTo>
                    <a:pt x="1649" y="1234"/>
                  </a:lnTo>
                  <a:lnTo>
                    <a:pt x="1675" y="1251"/>
                  </a:lnTo>
                  <a:lnTo>
                    <a:pt x="1706" y="1265"/>
                  </a:lnTo>
                  <a:lnTo>
                    <a:pt x="1739" y="1274"/>
                  </a:lnTo>
                  <a:lnTo>
                    <a:pt x="1774" y="1277"/>
                  </a:lnTo>
                  <a:lnTo>
                    <a:pt x="1809" y="1274"/>
                  </a:lnTo>
                  <a:lnTo>
                    <a:pt x="1843" y="1265"/>
                  </a:lnTo>
                  <a:lnTo>
                    <a:pt x="1873" y="1251"/>
                  </a:lnTo>
                  <a:lnTo>
                    <a:pt x="1901" y="1234"/>
                  </a:lnTo>
                  <a:lnTo>
                    <a:pt x="1924" y="1211"/>
                  </a:lnTo>
                  <a:lnTo>
                    <a:pt x="1945" y="1187"/>
                  </a:lnTo>
                  <a:lnTo>
                    <a:pt x="1961" y="1159"/>
                  </a:lnTo>
                  <a:lnTo>
                    <a:pt x="1972" y="1129"/>
                  </a:lnTo>
                  <a:lnTo>
                    <a:pt x="1979" y="1098"/>
                  </a:lnTo>
                  <a:lnTo>
                    <a:pt x="1981" y="1065"/>
                  </a:lnTo>
                  <a:lnTo>
                    <a:pt x="1978" y="1032"/>
                  </a:lnTo>
                  <a:lnTo>
                    <a:pt x="1968" y="999"/>
                  </a:lnTo>
                  <a:lnTo>
                    <a:pt x="1953" y="967"/>
                  </a:lnTo>
                  <a:lnTo>
                    <a:pt x="1774" y="656"/>
                  </a:lnTo>
                  <a:close/>
                  <a:moveTo>
                    <a:pt x="2520" y="593"/>
                  </a:moveTo>
                  <a:lnTo>
                    <a:pt x="2520" y="2107"/>
                  </a:lnTo>
                  <a:lnTo>
                    <a:pt x="2933" y="2107"/>
                  </a:lnTo>
                  <a:lnTo>
                    <a:pt x="2933" y="1969"/>
                  </a:lnTo>
                  <a:lnTo>
                    <a:pt x="2864" y="1969"/>
                  </a:lnTo>
                  <a:lnTo>
                    <a:pt x="2846" y="1967"/>
                  </a:lnTo>
                  <a:lnTo>
                    <a:pt x="2830" y="1961"/>
                  </a:lnTo>
                  <a:lnTo>
                    <a:pt x="2816" y="1949"/>
                  </a:lnTo>
                  <a:lnTo>
                    <a:pt x="2805" y="1935"/>
                  </a:lnTo>
                  <a:lnTo>
                    <a:pt x="2798" y="1919"/>
                  </a:lnTo>
                  <a:lnTo>
                    <a:pt x="2796" y="1901"/>
                  </a:lnTo>
                  <a:lnTo>
                    <a:pt x="2798" y="1882"/>
                  </a:lnTo>
                  <a:lnTo>
                    <a:pt x="2805" y="1866"/>
                  </a:lnTo>
                  <a:lnTo>
                    <a:pt x="2816" y="1852"/>
                  </a:lnTo>
                  <a:lnTo>
                    <a:pt x="2830" y="1842"/>
                  </a:lnTo>
                  <a:lnTo>
                    <a:pt x="2846" y="1834"/>
                  </a:lnTo>
                  <a:lnTo>
                    <a:pt x="2864" y="1832"/>
                  </a:lnTo>
                  <a:lnTo>
                    <a:pt x="2933" y="1832"/>
                  </a:lnTo>
                  <a:lnTo>
                    <a:pt x="2933" y="1557"/>
                  </a:lnTo>
                  <a:lnTo>
                    <a:pt x="2864" y="1557"/>
                  </a:lnTo>
                  <a:lnTo>
                    <a:pt x="2846" y="1554"/>
                  </a:lnTo>
                  <a:lnTo>
                    <a:pt x="2830" y="1547"/>
                  </a:lnTo>
                  <a:lnTo>
                    <a:pt x="2816" y="1536"/>
                  </a:lnTo>
                  <a:lnTo>
                    <a:pt x="2805" y="1522"/>
                  </a:lnTo>
                  <a:lnTo>
                    <a:pt x="2798" y="1506"/>
                  </a:lnTo>
                  <a:lnTo>
                    <a:pt x="2796" y="1488"/>
                  </a:lnTo>
                  <a:lnTo>
                    <a:pt x="2798" y="1470"/>
                  </a:lnTo>
                  <a:lnTo>
                    <a:pt x="2805" y="1453"/>
                  </a:lnTo>
                  <a:lnTo>
                    <a:pt x="2816" y="1439"/>
                  </a:lnTo>
                  <a:lnTo>
                    <a:pt x="2830" y="1428"/>
                  </a:lnTo>
                  <a:lnTo>
                    <a:pt x="2846" y="1421"/>
                  </a:lnTo>
                  <a:lnTo>
                    <a:pt x="2864" y="1418"/>
                  </a:lnTo>
                  <a:lnTo>
                    <a:pt x="2933" y="1418"/>
                  </a:lnTo>
                  <a:lnTo>
                    <a:pt x="2933" y="1212"/>
                  </a:lnTo>
                  <a:lnTo>
                    <a:pt x="2864" y="1212"/>
                  </a:lnTo>
                  <a:lnTo>
                    <a:pt x="2846" y="1209"/>
                  </a:lnTo>
                  <a:lnTo>
                    <a:pt x="2830" y="1203"/>
                  </a:lnTo>
                  <a:lnTo>
                    <a:pt x="2816" y="1192"/>
                  </a:lnTo>
                  <a:lnTo>
                    <a:pt x="2805" y="1178"/>
                  </a:lnTo>
                  <a:lnTo>
                    <a:pt x="2798" y="1162"/>
                  </a:lnTo>
                  <a:lnTo>
                    <a:pt x="2796" y="1143"/>
                  </a:lnTo>
                  <a:lnTo>
                    <a:pt x="2798" y="1125"/>
                  </a:lnTo>
                  <a:lnTo>
                    <a:pt x="2805" y="1108"/>
                  </a:lnTo>
                  <a:lnTo>
                    <a:pt x="2816" y="1095"/>
                  </a:lnTo>
                  <a:lnTo>
                    <a:pt x="2830" y="1084"/>
                  </a:lnTo>
                  <a:lnTo>
                    <a:pt x="2846" y="1077"/>
                  </a:lnTo>
                  <a:lnTo>
                    <a:pt x="2864" y="1074"/>
                  </a:lnTo>
                  <a:lnTo>
                    <a:pt x="2933" y="1074"/>
                  </a:lnTo>
                  <a:lnTo>
                    <a:pt x="2933" y="868"/>
                  </a:lnTo>
                  <a:lnTo>
                    <a:pt x="2864" y="868"/>
                  </a:lnTo>
                  <a:lnTo>
                    <a:pt x="2846" y="865"/>
                  </a:lnTo>
                  <a:lnTo>
                    <a:pt x="2830" y="859"/>
                  </a:lnTo>
                  <a:lnTo>
                    <a:pt x="2816" y="848"/>
                  </a:lnTo>
                  <a:lnTo>
                    <a:pt x="2805" y="834"/>
                  </a:lnTo>
                  <a:lnTo>
                    <a:pt x="2798" y="817"/>
                  </a:lnTo>
                  <a:lnTo>
                    <a:pt x="2796" y="799"/>
                  </a:lnTo>
                  <a:lnTo>
                    <a:pt x="2798" y="781"/>
                  </a:lnTo>
                  <a:lnTo>
                    <a:pt x="2805" y="764"/>
                  </a:lnTo>
                  <a:lnTo>
                    <a:pt x="2816" y="751"/>
                  </a:lnTo>
                  <a:lnTo>
                    <a:pt x="2830" y="740"/>
                  </a:lnTo>
                  <a:lnTo>
                    <a:pt x="2846" y="732"/>
                  </a:lnTo>
                  <a:lnTo>
                    <a:pt x="2864" y="730"/>
                  </a:lnTo>
                  <a:lnTo>
                    <a:pt x="2933" y="730"/>
                  </a:lnTo>
                  <a:lnTo>
                    <a:pt x="2933" y="593"/>
                  </a:lnTo>
                  <a:lnTo>
                    <a:pt x="2520" y="593"/>
                  </a:lnTo>
                  <a:close/>
                  <a:moveTo>
                    <a:pt x="344" y="138"/>
                  </a:moveTo>
                  <a:lnTo>
                    <a:pt x="308" y="142"/>
                  </a:lnTo>
                  <a:lnTo>
                    <a:pt x="272" y="151"/>
                  </a:lnTo>
                  <a:lnTo>
                    <a:pt x="240" y="166"/>
                  </a:lnTo>
                  <a:lnTo>
                    <a:pt x="211" y="187"/>
                  </a:lnTo>
                  <a:lnTo>
                    <a:pt x="186" y="211"/>
                  </a:lnTo>
                  <a:lnTo>
                    <a:pt x="166" y="240"/>
                  </a:lnTo>
                  <a:lnTo>
                    <a:pt x="151" y="272"/>
                  </a:lnTo>
                  <a:lnTo>
                    <a:pt x="141" y="308"/>
                  </a:lnTo>
                  <a:lnTo>
                    <a:pt x="137" y="344"/>
                  </a:lnTo>
                  <a:lnTo>
                    <a:pt x="137" y="2107"/>
                  </a:lnTo>
                  <a:lnTo>
                    <a:pt x="454" y="2107"/>
                  </a:lnTo>
                  <a:lnTo>
                    <a:pt x="454" y="1074"/>
                  </a:lnTo>
                  <a:lnTo>
                    <a:pt x="457" y="1059"/>
                  </a:lnTo>
                  <a:lnTo>
                    <a:pt x="461" y="1045"/>
                  </a:lnTo>
                  <a:lnTo>
                    <a:pt x="462" y="1044"/>
                  </a:lnTo>
                  <a:lnTo>
                    <a:pt x="737" y="493"/>
                  </a:lnTo>
                  <a:lnTo>
                    <a:pt x="748" y="477"/>
                  </a:lnTo>
                  <a:lnTo>
                    <a:pt x="762" y="465"/>
                  </a:lnTo>
                  <a:lnTo>
                    <a:pt x="779" y="458"/>
                  </a:lnTo>
                  <a:lnTo>
                    <a:pt x="799" y="455"/>
                  </a:lnTo>
                  <a:lnTo>
                    <a:pt x="818" y="458"/>
                  </a:lnTo>
                  <a:lnTo>
                    <a:pt x="835" y="465"/>
                  </a:lnTo>
                  <a:lnTo>
                    <a:pt x="849" y="477"/>
                  </a:lnTo>
                  <a:lnTo>
                    <a:pt x="861" y="493"/>
                  </a:lnTo>
                  <a:lnTo>
                    <a:pt x="1136" y="1044"/>
                  </a:lnTo>
                  <a:lnTo>
                    <a:pt x="1136" y="1045"/>
                  </a:lnTo>
                  <a:lnTo>
                    <a:pt x="1142" y="1059"/>
                  </a:lnTo>
                  <a:lnTo>
                    <a:pt x="1143" y="1074"/>
                  </a:lnTo>
                  <a:lnTo>
                    <a:pt x="1143" y="2107"/>
                  </a:lnTo>
                  <a:lnTo>
                    <a:pt x="1488" y="2107"/>
                  </a:lnTo>
                  <a:lnTo>
                    <a:pt x="1490" y="2001"/>
                  </a:lnTo>
                  <a:lnTo>
                    <a:pt x="1493" y="1897"/>
                  </a:lnTo>
                  <a:lnTo>
                    <a:pt x="1498" y="1814"/>
                  </a:lnTo>
                  <a:lnTo>
                    <a:pt x="1503" y="1736"/>
                  </a:lnTo>
                  <a:lnTo>
                    <a:pt x="1509" y="1664"/>
                  </a:lnTo>
                  <a:lnTo>
                    <a:pt x="1516" y="1597"/>
                  </a:lnTo>
                  <a:lnTo>
                    <a:pt x="1522" y="1537"/>
                  </a:lnTo>
                  <a:lnTo>
                    <a:pt x="1529" y="1484"/>
                  </a:lnTo>
                  <a:lnTo>
                    <a:pt x="1535" y="1436"/>
                  </a:lnTo>
                  <a:lnTo>
                    <a:pt x="1541" y="1395"/>
                  </a:lnTo>
                  <a:lnTo>
                    <a:pt x="1547" y="1360"/>
                  </a:lnTo>
                  <a:lnTo>
                    <a:pt x="1551" y="1333"/>
                  </a:lnTo>
                  <a:lnTo>
                    <a:pt x="1521" y="1304"/>
                  </a:lnTo>
                  <a:lnTo>
                    <a:pt x="1495" y="1272"/>
                  </a:lnTo>
                  <a:lnTo>
                    <a:pt x="1474" y="1238"/>
                  </a:lnTo>
                  <a:lnTo>
                    <a:pt x="1457" y="1203"/>
                  </a:lnTo>
                  <a:lnTo>
                    <a:pt x="1444" y="1166"/>
                  </a:lnTo>
                  <a:lnTo>
                    <a:pt x="1434" y="1128"/>
                  </a:lnTo>
                  <a:lnTo>
                    <a:pt x="1430" y="1089"/>
                  </a:lnTo>
                  <a:lnTo>
                    <a:pt x="1430" y="1050"/>
                  </a:lnTo>
                  <a:lnTo>
                    <a:pt x="1435" y="1010"/>
                  </a:lnTo>
                  <a:lnTo>
                    <a:pt x="1444" y="971"/>
                  </a:lnTo>
                  <a:lnTo>
                    <a:pt x="1458" y="934"/>
                  </a:lnTo>
                  <a:lnTo>
                    <a:pt x="1476" y="897"/>
                  </a:lnTo>
                  <a:lnTo>
                    <a:pt x="1714" y="485"/>
                  </a:lnTo>
                  <a:lnTo>
                    <a:pt x="1726" y="470"/>
                  </a:lnTo>
                  <a:lnTo>
                    <a:pt x="1740" y="459"/>
                  </a:lnTo>
                  <a:lnTo>
                    <a:pt x="1756" y="453"/>
                  </a:lnTo>
                  <a:lnTo>
                    <a:pt x="1774" y="450"/>
                  </a:lnTo>
                  <a:lnTo>
                    <a:pt x="1792" y="453"/>
                  </a:lnTo>
                  <a:lnTo>
                    <a:pt x="1808" y="459"/>
                  </a:lnTo>
                  <a:lnTo>
                    <a:pt x="1822" y="470"/>
                  </a:lnTo>
                  <a:lnTo>
                    <a:pt x="1834" y="485"/>
                  </a:lnTo>
                  <a:lnTo>
                    <a:pt x="2072" y="897"/>
                  </a:lnTo>
                  <a:lnTo>
                    <a:pt x="2091" y="936"/>
                  </a:lnTo>
                  <a:lnTo>
                    <a:pt x="2105" y="976"/>
                  </a:lnTo>
                  <a:lnTo>
                    <a:pt x="2114" y="1016"/>
                  </a:lnTo>
                  <a:lnTo>
                    <a:pt x="2118" y="1058"/>
                  </a:lnTo>
                  <a:lnTo>
                    <a:pt x="2117" y="1099"/>
                  </a:lnTo>
                  <a:lnTo>
                    <a:pt x="2112" y="1140"/>
                  </a:lnTo>
                  <a:lnTo>
                    <a:pt x="2101" y="1179"/>
                  </a:lnTo>
                  <a:lnTo>
                    <a:pt x="2085" y="1218"/>
                  </a:lnTo>
                  <a:lnTo>
                    <a:pt x="2066" y="1254"/>
                  </a:lnTo>
                  <a:lnTo>
                    <a:pt x="2041" y="1287"/>
                  </a:lnTo>
                  <a:lnTo>
                    <a:pt x="2012" y="1319"/>
                  </a:lnTo>
                  <a:lnTo>
                    <a:pt x="1979" y="1346"/>
                  </a:lnTo>
                  <a:lnTo>
                    <a:pt x="1983" y="1374"/>
                  </a:lnTo>
                  <a:lnTo>
                    <a:pt x="1989" y="1409"/>
                  </a:lnTo>
                  <a:lnTo>
                    <a:pt x="1994" y="1449"/>
                  </a:lnTo>
                  <a:lnTo>
                    <a:pt x="2000" y="1495"/>
                  </a:lnTo>
                  <a:lnTo>
                    <a:pt x="2006" y="1548"/>
                  </a:lnTo>
                  <a:lnTo>
                    <a:pt x="2012" y="1607"/>
                  </a:lnTo>
                  <a:lnTo>
                    <a:pt x="2019" y="1670"/>
                  </a:lnTo>
                  <a:lnTo>
                    <a:pt x="2024" y="1741"/>
                  </a:lnTo>
                  <a:lnTo>
                    <a:pt x="2028" y="1816"/>
                  </a:lnTo>
                  <a:lnTo>
                    <a:pt x="2032" y="1897"/>
                  </a:lnTo>
                  <a:lnTo>
                    <a:pt x="2036" y="2001"/>
                  </a:lnTo>
                  <a:lnTo>
                    <a:pt x="2038" y="2107"/>
                  </a:lnTo>
                  <a:lnTo>
                    <a:pt x="2383" y="2107"/>
                  </a:lnTo>
                  <a:lnTo>
                    <a:pt x="2383" y="523"/>
                  </a:lnTo>
                  <a:lnTo>
                    <a:pt x="2385" y="505"/>
                  </a:lnTo>
                  <a:lnTo>
                    <a:pt x="2392" y="489"/>
                  </a:lnTo>
                  <a:lnTo>
                    <a:pt x="2402" y="475"/>
                  </a:lnTo>
                  <a:lnTo>
                    <a:pt x="2416" y="464"/>
                  </a:lnTo>
                  <a:lnTo>
                    <a:pt x="2433" y="457"/>
                  </a:lnTo>
                  <a:lnTo>
                    <a:pt x="2452" y="455"/>
                  </a:lnTo>
                  <a:lnTo>
                    <a:pt x="3003" y="455"/>
                  </a:lnTo>
                  <a:lnTo>
                    <a:pt x="3021" y="457"/>
                  </a:lnTo>
                  <a:lnTo>
                    <a:pt x="3037" y="464"/>
                  </a:lnTo>
                  <a:lnTo>
                    <a:pt x="3051" y="475"/>
                  </a:lnTo>
                  <a:lnTo>
                    <a:pt x="3062" y="489"/>
                  </a:lnTo>
                  <a:lnTo>
                    <a:pt x="3069" y="505"/>
                  </a:lnTo>
                  <a:lnTo>
                    <a:pt x="3071" y="523"/>
                  </a:lnTo>
                  <a:lnTo>
                    <a:pt x="3071" y="2107"/>
                  </a:lnTo>
                  <a:lnTo>
                    <a:pt x="3387" y="2107"/>
                  </a:lnTo>
                  <a:lnTo>
                    <a:pt x="3387" y="344"/>
                  </a:lnTo>
                  <a:lnTo>
                    <a:pt x="3384" y="308"/>
                  </a:lnTo>
                  <a:lnTo>
                    <a:pt x="3375" y="272"/>
                  </a:lnTo>
                  <a:lnTo>
                    <a:pt x="3360" y="240"/>
                  </a:lnTo>
                  <a:lnTo>
                    <a:pt x="3339" y="211"/>
                  </a:lnTo>
                  <a:lnTo>
                    <a:pt x="3315" y="187"/>
                  </a:lnTo>
                  <a:lnTo>
                    <a:pt x="3286" y="166"/>
                  </a:lnTo>
                  <a:lnTo>
                    <a:pt x="3253" y="151"/>
                  </a:lnTo>
                  <a:lnTo>
                    <a:pt x="3218" y="142"/>
                  </a:lnTo>
                  <a:lnTo>
                    <a:pt x="3182" y="138"/>
                  </a:lnTo>
                  <a:lnTo>
                    <a:pt x="344" y="138"/>
                  </a:lnTo>
                  <a:close/>
                  <a:moveTo>
                    <a:pt x="344" y="0"/>
                  </a:moveTo>
                  <a:lnTo>
                    <a:pt x="3182" y="0"/>
                  </a:lnTo>
                  <a:lnTo>
                    <a:pt x="3228" y="3"/>
                  </a:lnTo>
                  <a:lnTo>
                    <a:pt x="3273" y="13"/>
                  </a:lnTo>
                  <a:lnTo>
                    <a:pt x="3316" y="27"/>
                  </a:lnTo>
                  <a:lnTo>
                    <a:pt x="3355" y="47"/>
                  </a:lnTo>
                  <a:lnTo>
                    <a:pt x="3392" y="72"/>
                  </a:lnTo>
                  <a:lnTo>
                    <a:pt x="3425" y="101"/>
                  </a:lnTo>
                  <a:lnTo>
                    <a:pt x="3454" y="134"/>
                  </a:lnTo>
                  <a:lnTo>
                    <a:pt x="3479" y="171"/>
                  </a:lnTo>
                  <a:lnTo>
                    <a:pt x="3499" y="210"/>
                  </a:lnTo>
                  <a:lnTo>
                    <a:pt x="3513" y="253"/>
                  </a:lnTo>
                  <a:lnTo>
                    <a:pt x="3523" y="298"/>
                  </a:lnTo>
                  <a:lnTo>
                    <a:pt x="3526" y="344"/>
                  </a:lnTo>
                  <a:lnTo>
                    <a:pt x="3526" y="2452"/>
                  </a:lnTo>
                  <a:lnTo>
                    <a:pt x="3523" y="2498"/>
                  </a:lnTo>
                  <a:lnTo>
                    <a:pt x="3513" y="2543"/>
                  </a:lnTo>
                  <a:lnTo>
                    <a:pt x="3499" y="2585"/>
                  </a:lnTo>
                  <a:lnTo>
                    <a:pt x="3479" y="2625"/>
                  </a:lnTo>
                  <a:lnTo>
                    <a:pt x="3454" y="2662"/>
                  </a:lnTo>
                  <a:lnTo>
                    <a:pt x="3425" y="2695"/>
                  </a:lnTo>
                  <a:lnTo>
                    <a:pt x="3392" y="2724"/>
                  </a:lnTo>
                  <a:lnTo>
                    <a:pt x="3355" y="2748"/>
                  </a:lnTo>
                  <a:lnTo>
                    <a:pt x="3316" y="2769"/>
                  </a:lnTo>
                  <a:lnTo>
                    <a:pt x="3273" y="2784"/>
                  </a:lnTo>
                  <a:lnTo>
                    <a:pt x="3228" y="2792"/>
                  </a:lnTo>
                  <a:lnTo>
                    <a:pt x="3182" y="2796"/>
                  </a:lnTo>
                  <a:lnTo>
                    <a:pt x="2108" y="2796"/>
                  </a:lnTo>
                  <a:lnTo>
                    <a:pt x="2108" y="3113"/>
                  </a:lnTo>
                  <a:lnTo>
                    <a:pt x="2176" y="3113"/>
                  </a:lnTo>
                  <a:lnTo>
                    <a:pt x="2222" y="3116"/>
                  </a:lnTo>
                  <a:lnTo>
                    <a:pt x="2267" y="3125"/>
                  </a:lnTo>
                  <a:lnTo>
                    <a:pt x="2310" y="3140"/>
                  </a:lnTo>
                  <a:lnTo>
                    <a:pt x="2350" y="3159"/>
                  </a:lnTo>
                  <a:lnTo>
                    <a:pt x="2386" y="3185"/>
                  </a:lnTo>
                  <a:lnTo>
                    <a:pt x="2419" y="3214"/>
                  </a:lnTo>
                  <a:lnTo>
                    <a:pt x="2448" y="3247"/>
                  </a:lnTo>
                  <a:lnTo>
                    <a:pt x="2473" y="3283"/>
                  </a:lnTo>
                  <a:lnTo>
                    <a:pt x="2493" y="3323"/>
                  </a:lnTo>
                  <a:lnTo>
                    <a:pt x="2507" y="3365"/>
                  </a:lnTo>
                  <a:lnTo>
                    <a:pt x="2517" y="3410"/>
                  </a:lnTo>
                  <a:lnTo>
                    <a:pt x="2520" y="3457"/>
                  </a:lnTo>
                  <a:lnTo>
                    <a:pt x="2518" y="3475"/>
                  </a:lnTo>
                  <a:lnTo>
                    <a:pt x="2511" y="3491"/>
                  </a:lnTo>
                  <a:lnTo>
                    <a:pt x="2500" y="3505"/>
                  </a:lnTo>
                  <a:lnTo>
                    <a:pt x="2486" y="3516"/>
                  </a:lnTo>
                  <a:lnTo>
                    <a:pt x="2470" y="3523"/>
                  </a:lnTo>
                  <a:lnTo>
                    <a:pt x="2452" y="3525"/>
                  </a:lnTo>
                  <a:lnTo>
                    <a:pt x="1074" y="3525"/>
                  </a:lnTo>
                  <a:lnTo>
                    <a:pt x="1056" y="3523"/>
                  </a:lnTo>
                  <a:lnTo>
                    <a:pt x="1040" y="3516"/>
                  </a:lnTo>
                  <a:lnTo>
                    <a:pt x="1026" y="3505"/>
                  </a:lnTo>
                  <a:lnTo>
                    <a:pt x="1015" y="3491"/>
                  </a:lnTo>
                  <a:lnTo>
                    <a:pt x="1008" y="3475"/>
                  </a:lnTo>
                  <a:lnTo>
                    <a:pt x="1005" y="3457"/>
                  </a:lnTo>
                  <a:lnTo>
                    <a:pt x="1009" y="3411"/>
                  </a:lnTo>
                  <a:lnTo>
                    <a:pt x="1017" y="3367"/>
                  </a:lnTo>
                  <a:lnTo>
                    <a:pt x="1031" y="3325"/>
                  </a:lnTo>
                  <a:lnTo>
                    <a:pt x="1052" y="3284"/>
                  </a:lnTo>
                  <a:lnTo>
                    <a:pt x="1076" y="3248"/>
                  </a:lnTo>
                  <a:lnTo>
                    <a:pt x="1106" y="3214"/>
                  </a:lnTo>
                  <a:lnTo>
                    <a:pt x="1141" y="3184"/>
                  </a:lnTo>
                  <a:lnTo>
                    <a:pt x="1178" y="3158"/>
                  </a:lnTo>
                  <a:lnTo>
                    <a:pt x="1218" y="3139"/>
                  </a:lnTo>
                  <a:lnTo>
                    <a:pt x="1260" y="3124"/>
                  </a:lnTo>
                  <a:lnTo>
                    <a:pt x="1305" y="3115"/>
                  </a:lnTo>
                  <a:lnTo>
                    <a:pt x="1350" y="3113"/>
                  </a:lnTo>
                  <a:lnTo>
                    <a:pt x="1418" y="3113"/>
                  </a:lnTo>
                  <a:lnTo>
                    <a:pt x="1418" y="2796"/>
                  </a:lnTo>
                  <a:lnTo>
                    <a:pt x="344" y="2796"/>
                  </a:lnTo>
                  <a:lnTo>
                    <a:pt x="298" y="2792"/>
                  </a:lnTo>
                  <a:lnTo>
                    <a:pt x="253" y="2784"/>
                  </a:lnTo>
                  <a:lnTo>
                    <a:pt x="210" y="2769"/>
                  </a:lnTo>
                  <a:lnTo>
                    <a:pt x="170" y="2748"/>
                  </a:lnTo>
                  <a:lnTo>
                    <a:pt x="134" y="2724"/>
                  </a:lnTo>
                  <a:lnTo>
                    <a:pt x="101" y="2695"/>
                  </a:lnTo>
                  <a:lnTo>
                    <a:pt x="72" y="2662"/>
                  </a:lnTo>
                  <a:lnTo>
                    <a:pt x="47" y="2625"/>
                  </a:lnTo>
                  <a:lnTo>
                    <a:pt x="27" y="2585"/>
                  </a:lnTo>
                  <a:lnTo>
                    <a:pt x="13" y="2543"/>
                  </a:lnTo>
                  <a:lnTo>
                    <a:pt x="3" y="2498"/>
                  </a:lnTo>
                  <a:lnTo>
                    <a:pt x="0" y="2452"/>
                  </a:lnTo>
                  <a:lnTo>
                    <a:pt x="0" y="344"/>
                  </a:lnTo>
                  <a:lnTo>
                    <a:pt x="3" y="298"/>
                  </a:lnTo>
                  <a:lnTo>
                    <a:pt x="13" y="253"/>
                  </a:lnTo>
                  <a:lnTo>
                    <a:pt x="27" y="210"/>
                  </a:lnTo>
                  <a:lnTo>
                    <a:pt x="47" y="171"/>
                  </a:lnTo>
                  <a:lnTo>
                    <a:pt x="72" y="134"/>
                  </a:lnTo>
                  <a:lnTo>
                    <a:pt x="101" y="101"/>
                  </a:lnTo>
                  <a:lnTo>
                    <a:pt x="134" y="72"/>
                  </a:lnTo>
                  <a:lnTo>
                    <a:pt x="170" y="47"/>
                  </a:lnTo>
                  <a:lnTo>
                    <a:pt x="210" y="27"/>
                  </a:lnTo>
                  <a:lnTo>
                    <a:pt x="253" y="13"/>
                  </a:lnTo>
                  <a:lnTo>
                    <a:pt x="298" y="3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;gf652ca87e5_0_84"/>
            <p:cNvSpPr/>
            <p:nvPr/>
          </p:nvSpPr>
          <p:spPr>
            <a:xfrm>
              <a:off x="4857750" y="5265738"/>
              <a:ext cx="109537" cy="26988"/>
            </a:xfrm>
            <a:custGeom>
              <a:rect b="b" l="l" r="r" t="t"/>
              <a:pathLst>
                <a:path extrusionOk="0" h="137" w="551">
                  <a:moveTo>
                    <a:pt x="69" y="0"/>
                  </a:moveTo>
                  <a:lnTo>
                    <a:pt x="483" y="0"/>
                  </a:lnTo>
                  <a:lnTo>
                    <a:pt x="501" y="2"/>
                  </a:lnTo>
                  <a:lnTo>
                    <a:pt x="517" y="8"/>
                  </a:lnTo>
                  <a:lnTo>
                    <a:pt x="531" y="20"/>
                  </a:lnTo>
                  <a:lnTo>
                    <a:pt x="542" y="34"/>
                  </a:lnTo>
                  <a:lnTo>
                    <a:pt x="549" y="50"/>
                  </a:lnTo>
                  <a:lnTo>
                    <a:pt x="551" y="69"/>
                  </a:lnTo>
                  <a:lnTo>
                    <a:pt x="549" y="87"/>
                  </a:lnTo>
                  <a:lnTo>
                    <a:pt x="542" y="103"/>
                  </a:lnTo>
                  <a:lnTo>
                    <a:pt x="531" y="117"/>
                  </a:lnTo>
                  <a:lnTo>
                    <a:pt x="517" y="127"/>
                  </a:lnTo>
                  <a:lnTo>
                    <a:pt x="501" y="135"/>
                  </a:lnTo>
                  <a:lnTo>
                    <a:pt x="483" y="137"/>
                  </a:lnTo>
                  <a:lnTo>
                    <a:pt x="69" y="137"/>
                  </a:lnTo>
                  <a:lnTo>
                    <a:pt x="51" y="135"/>
                  </a:lnTo>
                  <a:lnTo>
                    <a:pt x="35" y="127"/>
                  </a:lnTo>
                  <a:lnTo>
                    <a:pt x="21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1" y="20"/>
                  </a:lnTo>
                  <a:lnTo>
                    <a:pt x="35" y="8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" name="Google Shape;70;gf652ca87e5_0_84"/>
          <p:cNvGrpSpPr/>
          <p:nvPr/>
        </p:nvGrpSpPr>
        <p:grpSpPr>
          <a:xfrm>
            <a:off x="3581937" y="3787990"/>
            <a:ext cx="418550" cy="597552"/>
            <a:chOff x="3759201" y="3990975"/>
            <a:chExt cx="504824" cy="720724"/>
          </a:xfrm>
        </p:grpSpPr>
        <p:sp>
          <p:nvSpPr>
            <p:cNvPr id="71" name="Google Shape;71;gf652ca87e5_0_84"/>
            <p:cNvSpPr/>
            <p:nvPr/>
          </p:nvSpPr>
          <p:spPr>
            <a:xfrm>
              <a:off x="3759201" y="4086225"/>
              <a:ext cx="84138" cy="541338"/>
            </a:xfrm>
            <a:custGeom>
              <a:rect b="b" l="l" r="r" t="t"/>
              <a:pathLst>
                <a:path extrusionOk="0" h="2728" w="428">
                  <a:moveTo>
                    <a:pt x="373" y="0"/>
                  </a:moveTo>
                  <a:lnTo>
                    <a:pt x="389" y="4"/>
                  </a:lnTo>
                  <a:lnTo>
                    <a:pt x="403" y="12"/>
                  </a:lnTo>
                  <a:lnTo>
                    <a:pt x="415" y="24"/>
                  </a:lnTo>
                  <a:lnTo>
                    <a:pt x="422" y="37"/>
                  </a:lnTo>
                  <a:lnTo>
                    <a:pt x="428" y="53"/>
                  </a:lnTo>
                  <a:lnTo>
                    <a:pt x="428" y="71"/>
                  </a:lnTo>
                  <a:lnTo>
                    <a:pt x="133" y="2603"/>
                  </a:lnTo>
                  <a:lnTo>
                    <a:pt x="339" y="2603"/>
                  </a:lnTo>
                  <a:lnTo>
                    <a:pt x="359" y="2606"/>
                  </a:lnTo>
                  <a:lnTo>
                    <a:pt x="375" y="2615"/>
                  </a:lnTo>
                  <a:lnTo>
                    <a:pt x="389" y="2628"/>
                  </a:lnTo>
                  <a:lnTo>
                    <a:pt x="398" y="2646"/>
                  </a:lnTo>
                  <a:lnTo>
                    <a:pt x="402" y="2666"/>
                  </a:lnTo>
                  <a:lnTo>
                    <a:pt x="398" y="2686"/>
                  </a:lnTo>
                  <a:lnTo>
                    <a:pt x="389" y="2703"/>
                  </a:lnTo>
                  <a:lnTo>
                    <a:pt x="375" y="2716"/>
                  </a:lnTo>
                  <a:lnTo>
                    <a:pt x="359" y="2725"/>
                  </a:lnTo>
                  <a:lnTo>
                    <a:pt x="339" y="2728"/>
                  </a:lnTo>
                  <a:lnTo>
                    <a:pt x="62" y="2728"/>
                  </a:lnTo>
                  <a:lnTo>
                    <a:pt x="44" y="2726"/>
                  </a:lnTo>
                  <a:lnTo>
                    <a:pt x="29" y="2719"/>
                  </a:lnTo>
                  <a:lnTo>
                    <a:pt x="16" y="2708"/>
                  </a:lnTo>
                  <a:lnTo>
                    <a:pt x="6" y="2693"/>
                  </a:lnTo>
                  <a:lnTo>
                    <a:pt x="0" y="2676"/>
                  </a:lnTo>
                  <a:lnTo>
                    <a:pt x="0" y="2658"/>
                  </a:lnTo>
                  <a:lnTo>
                    <a:pt x="303" y="55"/>
                  </a:lnTo>
                  <a:lnTo>
                    <a:pt x="307" y="40"/>
                  </a:lnTo>
                  <a:lnTo>
                    <a:pt x="316" y="25"/>
                  </a:lnTo>
                  <a:lnTo>
                    <a:pt x="327" y="13"/>
                  </a:lnTo>
                  <a:lnTo>
                    <a:pt x="340" y="6"/>
                  </a:lnTo>
                  <a:lnTo>
                    <a:pt x="356" y="1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gf652ca87e5_0_84"/>
            <p:cNvSpPr/>
            <p:nvPr/>
          </p:nvSpPr>
          <p:spPr>
            <a:xfrm>
              <a:off x="3760788" y="4605338"/>
              <a:ext cx="501651" cy="104776"/>
            </a:xfrm>
            <a:custGeom>
              <a:rect b="b" l="l" r="r" t="t"/>
              <a:pathLst>
                <a:path extrusionOk="0" h="525" w="2526">
                  <a:moveTo>
                    <a:pt x="51" y="0"/>
                  </a:moveTo>
                  <a:lnTo>
                    <a:pt x="328" y="0"/>
                  </a:lnTo>
                  <a:lnTo>
                    <a:pt x="343" y="2"/>
                  </a:lnTo>
                  <a:lnTo>
                    <a:pt x="357" y="10"/>
                  </a:lnTo>
                  <a:lnTo>
                    <a:pt x="369" y="21"/>
                  </a:lnTo>
                  <a:lnTo>
                    <a:pt x="375" y="34"/>
                  </a:lnTo>
                  <a:lnTo>
                    <a:pt x="378" y="51"/>
                  </a:lnTo>
                  <a:lnTo>
                    <a:pt x="375" y="67"/>
                  </a:lnTo>
                  <a:lnTo>
                    <a:pt x="369" y="80"/>
                  </a:lnTo>
                  <a:lnTo>
                    <a:pt x="357" y="91"/>
                  </a:lnTo>
                  <a:lnTo>
                    <a:pt x="343" y="99"/>
                  </a:lnTo>
                  <a:lnTo>
                    <a:pt x="328" y="101"/>
                  </a:lnTo>
                  <a:lnTo>
                    <a:pt x="150" y="101"/>
                  </a:lnTo>
                  <a:lnTo>
                    <a:pt x="381" y="424"/>
                  </a:lnTo>
                  <a:lnTo>
                    <a:pt x="2476" y="424"/>
                  </a:lnTo>
                  <a:lnTo>
                    <a:pt x="2492" y="426"/>
                  </a:lnTo>
                  <a:lnTo>
                    <a:pt x="2505" y="434"/>
                  </a:lnTo>
                  <a:lnTo>
                    <a:pt x="2516" y="445"/>
                  </a:lnTo>
                  <a:lnTo>
                    <a:pt x="2524" y="458"/>
                  </a:lnTo>
                  <a:lnTo>
                    <a:pt x="2526" y="474"/>
                  </a:lnTo>
                  <a:lnTo>
                    <a:pt x="2524" y="491"/>
                  </a:lnTo>
                  <a:lnTo>
                    <a:pt x="2516" y="504"/>
                  </a:lnTo>
                  <a:lnTo>
                    <a:pt x="2505" y="515"/>
                  </a:lnTo>
                  <a:lnTo>
                    <a:pt x="2492" y="523"/>
                  </a:lnTo>
                  <a:lnTo>
                    <a:pt x="2476" y="525"/>
                  </a:lnTo>
                  <a:lnTo>
                    <a:pt x="354" y="525"/>
                  </a:lnTo>
                  <a:lnTo>
                    <a:pt x="339" y="523"/>
                  </a:lnTo>
                  <a:lnTo>
                    <a:pt x="324" y="515"/>
                  </a:lnTo>
                  <a:lnTo>
                    <a:pt x="313" y="504"/>
                  </a:lnTo>
                  <a:lnTo>
                    <a:pt x="10" y="80"/>
                  </a:lnTo>
                  <a:lnTo>
                    <a:pt x="4" y="68"/>
                  </a:lnTo>
                  <a:lnTo>
                    <a:pt x="0" y="54"/>
                  </a:lnTo>
                  <a:lnTo>
                    <a:pt x="2" y="41"/>
                  </a:lnTo>
                  <a:lnTo>
                    <a:pt x="6" y="28"/>
                  </a:lnTo>
                  <a:lnTo>
                    <a:pt x="15" y="17"/>
                  </a:lnTo>
                  <a:lnTo>
                    <a:pt x="25" y="8"/>
                  </a:lnTo>
                  <a:lnTo>
                    <a:pt x="38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gf652ca87e5_0_84"/>
            <p:cNvSpPr/>
            <p:nvPr/>
          </p:nvSpPr>
          <p:spPr>
            <a:xfrm>
              <a:off x="3819526" y="4087813"/>
              <a:ext cx="444499" cy="623886"/>
            </a:xfrm>
            <a:custGeom>
              <a:rect b="b" l="l" r="r" t="t"/>
              <a:pathLst>
                <a:path extrusionOk="0" h="3148" w="2242">
                  <a:moveTo>
                    <a:pt x="121" y="121"/>
                  </a:moveTo>
                  <a:lnTo>
                    <a:pt x="121" y="3027"/>
                  </a:lnTo>
                  <a:lnTo>
                    <a:pt x="2121" y="3027"/>
                  </a:lnTo>
                  <a:lnTo>
                    <a:pt x="2121" y="121"/>
                  </a:lnTo>
                  <a:lnTo>
                    <a:pt x="121" y="121"/>
                  </a:lnTo>
                  <a:close/>
                  <a:moveTo>
                    <a:pt x="60" y="0"/>
                  </a:moveTo>
                  <a:lnTo>
                    <a:pt x="2182" y="0"/>
                  </a:lnTo>
                  <a:lnTo>
                    <a:pt x="2201" y="4"/>
                  </a:lnTo>
                  <a:lnTo>
                    <a:pt x="2218" y="12"/>
                  </a:lnTo>
                  <a:lnTo>
                    <a:pt x="2231" y="26"/>
                  </a:lnTo>
                  <a:lnTo>
                    <a:pt x="2239" y="42"/>
                  </a:lnTo>
                  <a:lnTo>
                    <a:pt x="2242" y="61"/>
                  </a:lnTo>
                  <a:lnTo>
                    <a:pt x="2242" y="3087"/>
                  </a:lnTo>
                  <a:lnTo>
                    <a:pt x="2239" y="3106"/>
                  </a:lnTo>
                  <a:lnTo>
                    <a:pt x="2231" y="3124"/>
                  </a:lnTo>
                  <a:lnTo>
                    <a:pt x="2218" y="3136"/>
                  </a:lnTo>
                  <a:lnTo>
                    <a:pt x="2201" y="3145"/>
                  </a:lnTo>
                  <a:lnTo>
                    <a:pt x="2182" y="3148"/>
                  </a:lnTo>
                  <a:lnTo>
                    <a:pt x="60" y="3148"/>
                  </a:lnTo>
                  <a:lnTo>
                    <a:pt x="41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7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1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gf652ca87e5_0_84"/>
            <p:cNvSpPr/>
            <p:nvPr/>
          </p:nvSpPr>
          <p:spPr>
            <a:xfrm>
              <a:off x="3914776" y="4303713"/>
              <a:ext cx="288927" cy="287338"/>
            </a:xfrm>
            <a:custGeom>
              <a:rect b="b" l="l" r="r" t="t"/>
              <a:pathLst>
                <a:path extrusionOk="0" h="1453" w="1455">
                  <a:moveTo>
                    <a:pt x="728" y="121"/>
                  </a:moveTo>
                  <a:lnTo>
                    <a:pt x="666" y="124"/>
                  </a:lnTo>
                  <a:lnTo>
                    <a:pt x="607" y="133"/>
                  </a:lnTo>
                  <a:lnTo>
                    <a:pt x="548" y="148"/>
                  </a:lnTo>
                  <a:lnTo>
                    <a:pt x="492" y="168"/>
                  </a:lnTo>
                  <a:lnTo>
                    <a:pt x="439" y="194"/>
                  </a:lnTo>
                  <a:lnTo>
                    <a:pt x="389" y="224"/>
                  </a:lnTo>
                  <a:lnTo>
                    <a:pt x="343" y="260"/>
                  </a:lnTo>
                  <a:lnTo>
                    <a:pt x="300" y="298"/>
                  </a:lnTo>
                  <a:lnTo>
                    <a:pt x="261" y="341"/>
                  </a:lnTo>
                  <a:lnTo>
                    <a:pt x="225" y="388"/>
                  </a:lnTo>
                  <a:lnTo>
                    <a:pt x="196" y="438"/>
                  </a:lnTo>
                  <a:lnTo>
                    <a:pt x="170" y="491"/>
                  </a:lnTo>
                  <a:lnTo>
                    <a:pt x="149" y="547"/>
                  </a:lnTo>
                  <a:lnTo>
                    <a:pt x="134" y="604"/>
                  </a:lnTo>
                  <a:lnTo>
                    <a:pt x="125" y="665"/>
                  </a:lnTo>
                  <a:lnTo>
                    <a:pt x="122" y="726"/>
                  </a:lnTo>
                  <a:lnTo>
                    <a:pt x="125" y="788"/>
                  </a:lnTo>
                  <a:lnTo>
                    <a:pt x="134" y="848"/>
                  </a:lnTo>
                  <a:lnTo>
                    <a:pt x="149" y="906"/>
                  </a:lnTo>
                  <a:lnTo>
                    <a:pt x="170" y="962"/>
                  </a:lnTo>
                  <a:lnTo>
                    <a:pt x="196" y="1015"/>
                  </a:lnTo>
                  <a:lnTo>
                    <a:pt x="225" y="1064"/>
                  </a:lnTo>
                  <a:lnTo>
                    <a:pt x="261" y="1111"/>
                  </a:lnTo>
                  <a:lnTo>
                    <a:pt x="300" y="1154"/>
                  </a:lnTo>
                  <a:lnTo>
                    <a:pt x="343" y="1193"/>
                  </a:lnTo>
                  <a:lnTo>
                    <a:pt x="389" y="1228"/>
                  </a:lnTo>
                  <a:lnTo>
                    <a:pt x="439" y="1259"/>
                  </a:lnTo>
                  <a:lnTo>
                    <a:pt x="492" y="1284"/>
                  </a:lnTo>
                  <a:lnTo>
                    <a:pt x="548" y="1304"/>
                  </a:lnTo>
                  <a:lnTo>
                    <a:pt x="607" y="1319"/>
                  </a:lnTo>
                  <a:lnTo>
                    <a:pt x="666" y="1328"/>
                  </a:lnTo>
                  <a:lnTo>
                    <a:pt x="728" y="1332"/>
                  </a:lnTo>
                  <a:lnTo>
                    <a:pt x="790" y="1328"/>
                  </a:lnTo>
                  <a:lnTo>
                    <a:pt x="850" y="1319"/>
                  </a:lnTo>
                  <a:lnTo>
                    <a:pt x="909" y="1304"/>
                  </a:lnTo>
                  <a:lnTo>
                    <a:pt x="964" y="1284"/>
                  </a:lnTo>
                  <a:lnTo>
                    <a:pt x="1017" y="1259"/>
                  </a:lnTo>
                  <a:lnTo>
                    <a:pt x="1067" y="1228"/>
                  </a:lnTo>
                  <a:lnTo>
                    <a:pt x="1114" y="1193"/>
                  </a:lnTo>
                  <a:lnTo>
                    <a:pt x="1156" y="1154"/>
                  </a:lnTo>
                  <a:lnTo>
                    <a:pt x="1196" y="1111"/>
                  </a:lnTo>
                  <a:lnTo>
                    <a:pt x="1230" y="1064"/>
                  </a:lnTo>
                  <a:lnTo>
                    <a:pt x="1261" y="1015"/>
                  </a:lnTo>
                  <a:lnTo>
                    <a:pt x="1287" y="962"/>
                  </a:lnTo>
                  <a:lnTo>
                    <a:pt x="1306" y="906"/>
                  </a:lnTo>
                  <a:lnTo>
                    <a:pt x="1322" y="848"/>
                  </a:lnTo>
                  <a:lnTo>
                    <a:pt x="1331" y="788"/>
                  </a:lnTo>
                  <a:lnTo>
                    <a:pt x="1334" y="726"/>
                  </a:lnTo>
                  <a:lnTo>
                    <a:pt x="1331" y="665"/>
                  </a:lnTo>
                  <a:lnTo>
                    <a:pt x="1322" y="604"/>
                  </a:lnTo>
                  <a:lnTo>
                    <a:pt x="1306" y="547"/>
                  </a:lnTo>
                  <a:lnTo>
                    <a:pt x="1287" y="491"/>
                  </a:lnTo>
                  <a:lnTo>
                    <a:pt x="1261" y="438"/>
                  </a:lnTo>
                  <a:lnTo>
                    <a:pt x="1230" y="388"/>
                  </a:lnTo>
                  <a:lnTo>
                    <a:pt x="1195" y="341"/>
                  </a:lnTo>
                  <a:lnTo>
                    <a:pt x="1156" y="298"/>
                  </a:lnTo>
                  <a:lnTo>
                    <a:pt x="1114" y="260"/>
                  </a:lnTo>
                  <a:lnTo>
                    <a:pt x="1067" y="224"/>
                  </a:lnTo>
                  <a:lnTo>
                    <a:pt x="1017" y="194"/>
                  </a:lnTo>
                  <a:lnTo>
                    <a:pt x="964" y="168"/>
                  </a:lnTo>
                  <a:lnTo>
                    <a:pt x="909" y="148"/>
                  </a:lnTo>
                  <a:lnTo>
                    <a:pt x="850" y="133"/>
                  </a:lnTo>
                  <a:lnTo>
                    <a:pt x="790" y="124"/>
                  </a:lnTo>
                  <a:lnTo>
                    <a:pt x="728" y="121"/>
                  </a:lnTo>
                  <a:close/>
                  <a:moveTo>
                    <a:pt x="728" y="0"/>
                  </a:moveTo>
                  <a:lnTo>
                    <a:pt x="798" y="3"/>
                  </a:lnTo>
                  <a:lnTo>
                    <a:pt x="867" y="13"/>
                  </a:lnTo>
                  <a:lnTo>
                    <a:pt x="932" y="28"/>
                  </a:lnTo>
                  <a:lnTo>
                    <a:pt x="996" y="50"/>
                  </a:lnTo>
                  <a:lnTo>
                    <a:pt x="1056" y="78"/>
                  </a:lnTo>
                  <a:lnTo>
                    <a:pt x="1114" y="111"/>
                  </a:lnTo>
                  <a:lnTo>
                    <a:pt x="1167" y="148"/>
                  </a:lnTo>
                  <a:lnTo>
                    <a:pt x="1218" y="190"/>
                  </a:lnTo>
                  <a:lnTo>
                    <a:pt x="1264" y="236"/>
                  </a:lnTo>
                  <a:lnTo>
                    <a:pt x="1307" y="287"/>
                  </a:lnTo>
                  <a:lnTo>
                    <a:pt x="1345" y="341"/>
                  </a:lnTo>
                  <a:lnTo>
                    <a:pt x="1377" y="398"/>
                  </a:lnTo>
                  <a:lnTo>
                    <a:pt x="1404" y="459"/>
                  </a:lnTo>
                  <a:lnTo>
                    <a:pt x="1426" y="523"/>
                  </a:lnTo>
                  <a:lnTo>
                    <a:pt x="1442" y="589"/>
                  </a:lnTo>
                  <a:lnTo>
                    <a:pt x="1452" y="657"/>
                  </a:lnTo>
                  <a:lnTo>
                    <a:pt x="1455" y="726"/>
                  </a:lnTo>
                  <a:lnTo>
                    <a:pt x="1452" y="796"/>
                  </a:lnTo>
                  <a:lnTo>
                    <a:pt x="1442" y="864"/>
                  </a:lnTo>
                  <a:lnTo>
                    <a:pt x="1426" y="930"/>
                  </a:lnTo>
                  <a:lnTo>
                    <a:pt x="1404" y="994"/>
                  </a:lnTo>
                  <a:lnTo>
                    <a:pt x="1377" y="1054"/>
                  </a:lnTo>
                  <a:lnTo>
                    <a:pt x="1345" y="1111"/>
                  </a:lnTo>
                  <a:lnTo>
                    <a:pt x="1307" y="1165"/>
                  </a:lnTo>
                  <a:lnTo>
                    <a:pt x="1264" y="1216"/>
                  </a:lnTo>
                  <a:lnTo>
                    <a:pt x="1218" y="1262"/>
                  </a:lnTo>
                  <a:lnTo>
                    <a:pt x="1167" y="1304"/>
                  </a:lnTo>
                  <a:lnTo>
                    <a:pt x="1114" y="1342"/>
                  </a:lnTo>
                  <a:lnTo>
                    <a:pt x="1056" y="1375"/>
                  </a:lnTo>
                  <a:lnTo>
                    <a:pt x="996" y="1402"/>
                  </a:lnTo>
                  <a:lnTo>
                    <a:pt x="932" y="1424"/>
                  </a:lnTo>
                  <a:lnTo>
                    <a:pt x="867" y="1439"/>
                  </a:lnTo>
                  <a:lnTo>
                    <a:pt x="798" y="1449"/>
                  </a:lnTo>
                  <a:lnTo>
                    <a:pt x="728" y="1453"/>
                  </a:lnTo>
                  <a:lnTo>
                    <a:pt x="658" y="1449"/>
                  </a:lnTo>
                  <a:lnTo>
                    <a:pt x="590" y="1439"/>
                  </a:lnTo>
                  <a:lnTo>
                    <a:pt x="524" y="1424"/>
                  </a:lnTo>
                  <a:lnTo>
                    <a:pt x="461" y="1402"/>
                  </a:lnTo>
                  <a:lnTo>
                    <a:pt x="400" y="1375"/>
                  </a:lnTo>
                  <a:lnTo>
                    <a:pt x="342" y="1342"/>
                  </a:lnTo>
                  <a:lnTo>
                    <a:pt x="288" y="1304"/>
                  </a:lnTo>
                  <a:lnTo>
                    <a:pt x="237" y="1262"/>
                  </a:lnTo>
                  <a:lnTo>
                    <a:pt x="191" y="1216"/>
                  </a:lnTo>
                  <a:lnTo>
                    <a:pt x="149" y="1165"/>
                  </a:lnTo>
                  <a:lnTo>
                    <a:pt x="112" y="1111"/>
                  </a:lnTo>
                  <a:lnTo>
                    <a:pt x="79" y="1054"/>
                  </a:lnTo>
                  <a:lnTo>
                    <a:pt x="51" y="994"/>
                  </a:lnTo>
                  <a:lnTo>
                    <a:pt x="30" y="930"/>
                  </a:lnTo>
                  <a:lnTo>
                    <a:pt x="14" y="864"/>
                  </a:lnTo>
                  <a:lnTo>
                    <a:pt x="4" y="796"/>
                  </a:lnTo>
                  <a:lnTo>
                    <a:pt x="0" y="726"/>
                  </a:lnTo>
                  <a:lnTo>
                    <a:pt x="4" y="657"/>
                  </a:lnTo>
                  <a:lnTo>
                    <a:pt x="14" y="589"/>
                  </a:lnTo>
                  <a:lnTo>
                    <a:pt x="30" y="523"/>
                  </a:lnTo>
                  <a:lnTo>
                    <a:pt x="51" y="459"/>
                  </a:lnTo>
                  <a:lnTo>
                    <a:pt x="79" y="398"/>
                  </a:lnTo>
                  <a:lnTo>
                    <a:pt x="112" y="341"/>
                  </a:lnTo>
                  <a:lnTo>
                    <a:pt x="149" y="287"/>
                  </a:lnTo>
                  <a:lnTo>
                    <a:pt x="191" y="236"/>
                  </a:lnTo>
                  <a:lnTo>
                    <a:pt x="237" y="190"/>
                  </a:lnTo>
                  <a:lnTo>
                    <a:pt x="288" y="148"/>
                  </a:lnTo>
                  <a:lnTo>
                    <a:pt x="342" y="111"/>
                  </a:lnTo>
                  <a:lnTo>
                    <a:pt x="400" y="78"/>
                  </a:lnTo>
                  <a:lnTo>
                    <a:pt x="461" y="50"/>
                  </a:lnTo>
                  <a:lnTo>
                    <a:pt x="524" y="28"/>
                  </a:lnTo>
                  <a:lnTo>
                    <a:pt x="590" y="13"/>
                  </a:lnTo>
                  <a:lnTo>
                    <a:pt x="658" y="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gf652ca87e5_0_84"/>
            <p:cNvSpPr/>
            <p:nvPr/>
          </p:nvSpPr>
          <p:spPr>
            <a:xfrm>
              <a:off x="4021138" y="4378325"/>
              <a:ext cx="101600" cy="142874"/>
            </a:xfrm>
            <a:custGeom>
              <a:rect b="b" l="l" r="r" t="t"/>
              <a:pathLst>
                <a:path extrusionOk="0" h="719" w="516">
                  <a:moveTo>
                    <a:pt x="132" y="410"/>
                  </a:moveTo>
                  <a:lnTo>
                    <a:pt x="129" y="410"/>
                  </a:lnTo>
                  <a:lnTo>
                    <a:pt x="126" y="411"/>
                  </a:lnTo>
                  <a:lnTo>
                    <a:pt x="125" y="414"/>
                  </a:lnTo>
                  <a:lnTo>
                    <a:pt x="125" y="416"/>
                  </a:lnTo>
                  <a:lnTo>
                    <a:pt x="125" y="604"/>
                  </a:lnTo>
                  <a:lnTo>
                    <a:pt x="125" y="606"/>
                  </a:lnTo>
                  <a:lnTo>
                    <a:pt x="126" y="608"/>
                  </a:lnTo>
                  <a:lnTo>
                    <a:pt x="129" y="609"/>
                  </a:lnTo>
                  <a:lnTo>
                    <a:pt x="132" y="609"/>
                  </a:lnTo>
                  <a:lnTo>
                    <a:pt x="282" y="609"/>
                  </a:lnTo>
                  <a:lnTo>
                    <a:pt x="310" y="607"/>
                  </a:lnTo>
                  <a:lnTo>
                    <a:pt x="335" y="601"/>
                  </a:lnTo>
                  <a:lnTo>
                    <a:pt x="354" y="590"/>
                  </a:lnTo>
                  <a:lnTo>
                    <a:pt x="370" y="574"/>
                  </a:lnTo>
                  <a:lnTo>
                    <a:pt x="382" y="555"/>
                  </a:lnTo>
                  <a:lnTo>
                    <a:pt x="389" y="533"/>
                  </a:lnTo>
                  <a:lnTo>
                    <a:pt x="391" y="509"/>
                  </a:lnTo>
                  <a:lnTo>
                    <a:pt x="389" y="485"/>
                  </a:lnTo>
                  <a:lnTo>
                    <a:pt x="382" y="464"/>
                  </a:lnTo>
                  <a:lnTo>
                    <a:pt x="370" y="445"/>
                  </a:lnTo>
                  <a:lnTo>
                    <a:pt x="354" y="430"/>
                  </a:lnTo>
                  <a:lnTo>
                    <a:pt x="335" y="419"/>
                  </a:lnTo>
                  <a:lnTo>
                    <a:pt x="310" y="412"/>
                  </a:lnTo>
                  <a:lnTo>
                    <a:pt x="282" y="410"/>
                  </a:lnTo>
                  <a:lnTo>
                    <a:pt x="132" y="410"/>
                  </a:lnTo>
                  <a:close/>
                  <a:moveTo>
                    <a:pt x="132" y="110"/>
                  </a:moveTo>
                  <a:lnTo>
                    <a:pt x="129" y="111"/>
                  </a:lnTo>
                  <a:lnTo>
                    <a:pt x="126" y="112"/>
                  </a:lnTo>
                  <a:lnTo>
                    <a:pt x="125" y="114"/>
                  </a:lnTo>
                  <a:lnTo>
                    <a:pt x="125" y="116"/>
                  </a:lnTo>
                  <a:lnTo>
                    <a:pt x="125" y="294"/>
                  </a:lnTo>
                  <a:lnTo>
                    <a:pt x="125" y="296"/>
                  </a:lnTo>
                  <a:lnTo>
                    <a:pt x="126" y="298"/>
                  </a:lnTo>
                  <a:lnTo>
                    <a:pt x="129" y="299"/>
                  </a:lnTo>
                  <a:lnTo>
                    <a:pt x="132" y="300"/>
                  </a:lnTo>
                  <a:lnTo>
                    <a:pt x="275" y="300"/>
                  </a:lnTo>
                  <a:lnTo>
                    <a:pt x="302" y="298"/>
                  </a:lnTo>
                  <a:lnTo>
                    <a:pt x="324" y="291"/>
                  </a:lnTo>
                  <a:lnTo>
                    <a:pt x="342" y="280"/>
                  </a:lnTo>
                  <a:lnTo>
                    <a:pt x="358" y="266"/>
                  </a:lnTo>
                  <a:lnTo>
                    <a:pt x="369" y="248"/>
                  </a:lnTo>
                  <a:lnTo>
                    <a:pt x="377" y="229"/>
                  </a:lnTo>
                  <a:lnTo>
                    <a:pt x="379" y="205"/>
                  </a:lnTo>
                  <a:lnTo>
                    <a:pt x="377" y="182"/>
                  </a:lnTo>
                  <a:lnTo>
                    <a:pt x="369" y="161"/>
                  </a:lnTo>
                  <a:lnTo>
                    <a:pt x="358" y="144"/>
                  </a:lnTo>
                  <a:lnTo>
                    <a:pt x="342" y="130"/>
                  </a:lnTo>
                  <a:lnTo>
                    <a:pt x="324" y="120"/>
                  </a:lnTo>
                  <a:lnTo>
                    <a:pt x="302" y="113"/>
                  </a:lnTo>
                  <a:lnTo>
                    <a:pt x="275" y="110"/>
                  </a:lnTo>
                  <a:lnTo>
                    <a:pt x="132" y="110"/>
                  </a:lnTo>
                  <a:close/>
                  <a:moveTo>
                    <a:pt x="11" y="0"/>
                  </a:moveTo>
                  <a:lnTo>
                    <a:pt x="278" y="0"/>
                  </a:lnTo>
                  <a:lnTo>
                    <a:pt x="318" y="2"/>
                  </a:lnTo>
                  <a:lnTo>
                    <a:pt x="354" y="7"/>
                  </a:lnTo>
                  <a:lnTo>
                    <a:pt x="385" y="16"/>
                  </a:lnTo>
                  <a:lnTo>
                    <a:pt x="414" y="28"/>
                  </a:lnTo>
                  <a:lnTo>
                    <a:pt x="437" y="44"/>
                  </a:lnTo>
                  <a:lnTo>
                    <a:pt x="458" y="62"/>
                  </a:lnTo>
                  <a:lnTo>
                    <a:pt x="475" y="83"/>
                  </a:lnTo>
                  <a:lnTo>
                    <a:pt x="487" y="106"/>
                  </a:lnTo>
                  <a:lnTo>
                    <a:pt x="497" y="133"/>
                  </a:lnTo>
                  <a:lnTo>
                    <a:pt x="501" y="161"/>
                  </a:lnTo>
                  <a:lnTo>
                    <a:pt x="503" y="192"/>
                  </a:lnTo>
                  <a:lnTo>
                    <a:pt x="502" y="221"/>
                  </a:lnTo>
                  <a:lnTo>
                    <a:pt x="497" y="246"/>
                  </a:lnTo>
                  <a:lnTo>
                    <a:pt x="489" y="269"/>
                  </a:lnTo>
                  <a:lnTo>
                    <a:pt x="479" y="289"/>
                  </a:lnTo>
                  <a:lnTo>
                    <a:pt x="466" y="307"/>
                  </a:lnTo>
                  <a:lnTo>
                    <a:pt x="451" y="321"/>
                  </a:lnTo>
                  <a:lnTo>
                    <a:pt x="436" y="334"/>
                  </a:lnTo>
                  <a:lnTo>
                    <a:pt x="420" y="344"/>
                  </a:lnTo>
                  <a:lnTo>
                    <a:pt x="420" y="346"/>
                  </a:lnTo>
                  <a:lnTo>
                    <a:pt x="437" y="354"/>
                  </a:lnTo>
                  <a:lnTo>
                    <a:pt x="454" y="366"/>
                  </a:lnTo>
                  <a:lnTo>
                    <a:pt x="470" y="382"/>
                  </a:lnTo>
                  <a:lnTo>
                    <a:pt x="485" y="400"/>
                  </a:lnTo>
                  <a:lnTo>
                    <a:pt x="498" y="423"/>
                  </a:lnTo>
                  <a:lnTo>
                    <a:pt x="508" y="449"/>
                  </a:lnTo>
                  <a:lnTo>
                    <a:pt x="514" y="476"/>
                  </a:lnTo>
                  <a:lnTo>
                    <a:pt x="516" y="508"/>
                  </a:lnTo>
                  <a:lnTo>
                    <a:pt x="514" y="546"/>
                  </a:lnTo>
                  <a:lnTo>
                    <a:pt x="508" y="579"/>
                  </a:lnTo>
                  <a:lnTo>
                    <a:pt x="497" y="608"/>
                  </a:lnTo>
                  <a:lnTo>
                    <a:pt x="481" y="635"/>
                  </a:lnTo>
                  <a:lnTo>
                    <a:pt x="462" y="658"/>
                  </a:lnTo>
                  <a:lnTo>
                    <a:pt x="439" y="677"/>
                  </a:lnTo>
                  <a:lnTo>
                    <a:pt x="413" y="692"/>
                  </a:lnTo>
                  <a:lnTo>
                    <a:pt x="382" y="704"/>
                  </a:lnTo>
                  <a:lnTo>
                    <a:pt x="348" y="713"/>
                  </a:lnTo>
                  <a:lnTo>
                    <a:pt x="309" y="718"/>
                  </a:lnTo>
                  <a:lnTo>
                    <a:pt x="269" y="719"/>
                  </a:lnTo>
                  <a:lnTo>
                    <a:pt x="11" y="719"/>
                  </a:lnTo>
                  <a:lnTo>
                    <a:pt x="7" y="719"/>
                  </a:lnTo>
                  <a:lnTo>
                    <a:pt x="4" y="718"/>
                  </a:lnTo>
                  <a:lnTo>
                    <a:pt x="2" y="716"/>
                  </a:lnTo>
                  <a:lnTo>
                    <a:pt x="1" y="713"/>
                  </a:lnTo>
                  <a:lnTo>
                    <a:pt x="0" y="710"/>
                  </a:lnTo>
                  <a:lnTo>
                    <a:pt x="0" y="11"/>
                  </a:lnTo>
                  <a:lnTo>
                    <a:pt x="1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gf652ca87e5_0_84"/>
            <p:cNvSpPr/>
            <p:nvPr/>
          </p:nvSpPr>
          <p:spPr>
            <a:xfrm>
              <a:off x="4048126" y="4351338"/>
              <a:ext cx="23813" cy="47625"/>
            </a:xfrm>
            <a:custGeom>
              <a:rect b="b" l="l" r="r" t="t"/>
              <a:pathLst>
                <a:path extrusionOk="0" h="242" w="121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4"/>
                  </a:lnTo>
                  <a:lnTo>
                    <a:pt x="118" y="42"/>
                  </a:lnTo>
                  <a:lnTo>
                    <a:pt x="121" y="61"/>
                  </a:lnTo>
                  <a:lnTo>
                    <a:pt x="121" y="182"/>
                  </a:lnTo>
                  <a:lnTo>
                    <a:pt x="118" y="200"/>
                  </a:lnTo>
                  <a:lnTo>
                    <a:pt x="110" y="218"/>
                  </a:lnTo>
                  <a:lnTo>
                    <a:pt x="97" y="230"/>
                  </a:lnTo>
                  <a:lnTo>
                    <a:pt x="81" y="239"/>
                  </a:lnTo>
                  <a:lnTo>
                    <a:pt x="61" y="242"/>
                  </a:lnTo>
                  <a:lnTo>
                    <a:pt x="42" y="239"/>
                  </a:lnTo>
                  <a:lnTo>
                    <a:pt x="26" y="230"/>
                  </a:lnTo>
                  <a:lnTo>
                    <a:pt x="12" y="218"/>
                  </a:lnTo>
                  <a:lnTo>
                    <a:pt x="3" y="200"/>
                  </a:lnTo>
                  <a:lnTo>
                    <a:pt x="0" y="182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4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gf652ca87e5_0_84"/>
            <p:cNvSpPr/>
            <p:nvPr/>
          </p:nvSpPr>
          <p:spPr>
            <a:xfrm>
              <a:off x="4048126" y="4506913"/>
              <a:ext cx="23813" cy="36513"/>
            </a:xfrm>
            <a:custGeom>
              <a:rect b="b" l="l" r="r" t="t"/>
              <a:pathLst>
                <a:path extrusionOk="0" h="182" w="121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5"/>
                  </a:lnTo>
                  <a:lnTo>
                    <a:pt x="118" y="42"/>
                  </a:lnTo>
                  <a:lnTo>
                    <a:pt x="121" y="60"/>
                  </a:lnTo>
                  <a:lnTo>
                    <a:pt x="121" y="121"/>
                  </a:lnTo>
                  <a:lnTo>
                    <a:pt x="118" y="140"/>
                  </a:lnTo>
                  <a:lnTo>
                    <a:pt x="110" y="156"/>
                  </a:lnTo>
                  <a:lnTo>
                    <a:pt x="97" y="169"/>
                  </a:lnTo>
                  <a:lnTo>
                    <a:pt x="81" y="178"/>
                  </a:lnTo>
                  <a:lnTo>
                    <a:pt x="61" y="182"/>
                  </a:lnTo>
                  <a:lnTo>
                    <a:pt x="42" y="178"/>
                  </a:lnTo>
                  <a:lnTo>
                    <a:pt x="26" y="169"/>
                  </a:lnTo>
                  <a:lnTo>
                    <a:pt x="12" y="156"/>
                  </a:lnTo>
                  <a:lnTo>
                    <a:pt x="3" y="140"/>
                  </a:lnTo>
                  <a:lnTo>
                    <a:pt x="0" y="121"/>
                  </a:lnTo>
                  <a:lnTo>
                    <a:pt x="0" y="60"/>
                  </a:lnTo>
                  <a:lnTo>
                    <a:pt x="3" y="42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gf652ca87e5_0_84"/>
            <p:cNvSpPr/>
            <p:nvPr/>
          </p:nvSpPr>
          <p:spPr>
            <a:xfrm>
              <a:off x="3938588" y="3990975"/>
              <a:ext cx="217488" cy="215899"/>
            </a:xfrm>
            <a:custGeom>
              <a:rect b="b" l="l" r="r" t="t"/>
              <a:pathLst>
                <a:path extrusionOk="0" h="1090" w="1091">
                  <a:moveTo>
                    <a:pt x="545" y="0"/>
                  </a:moveTo>
                  <a:lnTo>
                    <a:pt x="605" y="3"/>
                  </a:lnTo>
                  <a:lnTo>
                    <a:pt x="662" y="12"/>
                  </a:lnTo>
                  <a:lnTo>
                    <a:pt x="718" y="28"/>
                  </a:lnTo>
                  <a:lnTo>
                    <a:pt x="770" y="48"/>
                  </a:lnTo>
                  <a:lnTo>
                    <a:pt x="821" y="75"/>
                  </a:lnTo>
                  <a:lnTo>
                    <a:pt x="867" y="106"/>
                  </a:lnTo>
                  <a:lnTo>
                    <a:pt x="911" y="141"/>
                  </a:lnTo>
                  <a:lnTo>
                    <a:pt x="951" y="180"/>
                  </a:lnTo>
                  <a:lnTo>
                    <a:pt x="986" y="223"/>
                  </a:lnTo>
                  <a:lnTo>
                    <a:pt x="1017" y="270"/>
                  </a:lnTo>
                  <a:lnTo>
                    <a:pt x="1042" y="320"/>
                  </a:lnTo>
                  <a:lnTo>
                    <a:pt x="1063" y="373"/>
                  </a:lnTo>
                  <a:lnTo>
                    <a:pt x="1079" y="428"/>
                  </a:lnTo>
                  <a:lnTo>
                    <a:pt x="1087" y="485"/>
                  </a:lnTo>
                  <a:lnTo>
                    <a:pt x="1091" y="545"/>
                  </a:lnTo>
                  <a:lnTo>
                    <a:pt x="1091" y="1029"/>
                  </a:lnTo>
                  <a:lnTo>
                    <a:pt x="1087" y="1048"/>
                  </a:lnTo>
                  <a:lnTo>
                    <a:pt x="1080" y="1064"/>
                  </a:lnTo>
                  <a:lnTo>
                    <a:pt x="1066" y="1077"/>
                  </a:lnTo>
                  <a:lnTo>
                    <a:pt x="1050" y="1086"/>
                  </a:lnTo>
                  <a:lnTo>
                    <a:pt x="1030" y="1090"/>
                  </a:lnTo>
                  <a:lnTo>
                    <a:pt x="1011" y="1086"/>
                  </a:lnTo>
                  <a:lnTo>
                    <a:pt x="995" y="1077"/>
                  </a:lnTo>
                  <a:lnTo>
                    <a:pt x="982" y="1064"/>
                  </a:lnTo>
                  <a:lnTo>
                    <a:pt x="973" y="1048"/>
                  </a:lnTo>
                  <a:lnTo>
                    <a:pt x="969" y="1029"/>
                  </a:lnTo>
                  <a:lnTo>
                    <a:pt x="969" y="545"/>
                  </a:lnTo>
                  <a:lnTo>
                    <a:pt x="966" y="492"/>
                  </a:lnTo>
                  <a:lnTo>
                    <a:pt x="956" y="440"/>
                  </a:lnTo>
                  <a:lnTo>
                    <a:pt x="941" y="392"/>
                  </a:lnTo>
                  <a:lnTo>
                    <a:pt x="920" y="346"/>
                  </a:lnTo>
                  <a:lnTo>
                    <a:pt x="893" y="303"/>
                  </a:lnTo>
                  <a:lnTo>
                    <a:pt x="863" y="263"/>
                  </a:lnTo>
                  <a:lnTo>
                    <a:pt x="827" y="228"/>
                  </a:lnTo>
                  <a:lnTo>
                    <a:pt x="788" y="197"/>
                  </a:lnTo>
                  <a:lnTo>
                    <a:pt x="745" y="171"/>
                  </a:lnTo>
                  <a:lnTo>
                    <a:pt x="698" y="150"/>
                  </a:lnTo>
                  <a:lnTo>
                    <a:pt x="650" y="134"/>
                  </a:lnTo>
                  <a:lnTo>
                    <a:pt x="598" y="124"/>
                  </a:lnTo>
                  <a:lnTo>
                    <a:pt x="545" y="121"/>
                  </a:lnTo>
                  <a:lnTo>
                    <a:pt x="492" y="124"/>
                  </a:lnTo>
                  <a:lnTo>
                    <a:pt x="442" y="134"/>
                  </a:lnTo>
                  <a:lnTo>
                    <a:pt x="392" y="150"/>
                  </a:lnTo>
                  <a:lnTo>
                    <a:pt x="346" y="171"/>
                  </a:lnTo>
                  <a:lnTo>
                    <a:pt x="303" y="197"/>
                  </a:lnTo>
                  <a:lnTo>
                    <a:pt x="264" y="228"/>
                  </a:lnTo>
                  <a:lnTo>
                    <a:pt x="229" y="263"/>
                  </a:lnTo>
                  <a:lnTo>
                    <a:pt x="197" y="303"/>
                  </a:lnTo>
                  <a:lnTo>
                    <a:pt x="170" y="346"/>
                  </a:lnTo>
                  <a:lnTo>
                    <a:pt x="150" y="392"/>
                  </a:lnTo>
                  <a:lnTo>
                    <a:pt x="134" y="440"/>
                  </a:lnTo>
                  <a:lnTo>
                    <a:pt x="124" y="492"/>
                  </a:lnTo>
                  <a:lnTo>
                    <a:pt x="121" y="545"/>
                  </a:lnTo>
                  <a:lnTo>
                    <a:pt x="121" y="1029"/>
                  </a:lnTo>
                  <a:lnTo>
                    <a:pt x="118" y="1048"/>
                  </a:lnTo>
                  <a:lnTo>
                    <a:pt x="110" y="1064"/>
                  </a:lnTo>
                  <a:lnTo>
                    <a:pt x="97" y="1077"/>
                  </a:lnTo>
                  <a:lnTo>
                    <a:pt x="80" y="1086"/>
                  </a:lnTo>
                  <a:lnTo>
                    <a:pt x="60" y="1090"/>
                  </a:lnTo>
                  <a:lnTo>
                    <a:pt x="42" y="1086"/>
                  </a:lnTo>
                  <a:lnTo>
                    <a:pt x="25" y="1077"/>
                  </a:lnTo>
                  <a:lnTo>
                    <a:pt x="12" y="1064"/>
                  </a:lnTo>
                  <a:lnTo>
                    <a:pt x="3" y="1048"/>
                  </a:lnTo>
                  <a:lnTo>
                    <a:pt x="0" y="1029"/>
                  </a:lnTo>
                  <a:lnTo>
                    <a:pt x="0" y="545"/>
                  </a:lnTo>
                  <a:lnTo>
                    <a:pt x="3" y="485"/>
                  </a:lnTo>
                  <a:lnTo>
                    <a:pt x="13" y="428"/>
                  </a:lnTo>
                  <a:lnTo>
                    <a:pt x="28" y="373"/>
                  </a:lnTo>
                  <a:lnTo>
                    <a:pt x="48" y="320"/>
                  </a:lnTo>
                  <a:lnTo>
                    <a:pt x="75" y="270"/>
                  </a:lnTo>
                  <a:lnTo>
                    <a:pt x="105" y="223"/>
                  </a:lnTo>
                  <a:lnTo>
                    <a:pt x="141" y="180"/>
                  </a:lnTo>
                  <a:lnTo>
                    <a:pt x="180" y="141"/>
                  </a:lnTo>
                  <a:lnTo>
                    <a:pt x="223" y="106"/>
                  </a:lnTo>
                  <a:lnTo>
                    <a:pt x="271" y="75"/>
                  </a:lnTo>
                  <a:lnTo>
                    <a:pt x="320" y="48"/>
                  </a:lnTo>
                  <a:lnTo>
                    <a:pt x="373" y="28"/>
                  </a:lnTo>
                  <a:lnTo>
                    <a:pt x="428" y="12"/>
                  </a:lnTo>
                  <a:lnTo>
                    <a:pt x="486" y="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gf652ca87e5_0_84"/>
          <p:cNvGrpSpPr/>
          <p:nvPr/>
        </p:nvGrpSpPr>
        <p:grpSpPr>
          <a:xfrm>
            <a:off x="6763939" y="3843420"/>
            <a:ext cx="779429" cy="486700"/>
            <a:chOff x="2011363" y="3181350"/>
            <a:chExt cx="790576" cy="493711"/>
          </a:xfrm>
        </p:grpSpPr>
        <p:sp>
          <p:nvSpPr>
            <p:cNvPr id="80" name="Google Shape;80;gf652ca87e5_0_84"/>
            <p:cNvSpPr/>
            <p:nvPr/>
          </p:nvSpPr>
          <p:spPr>
            <a:xfrm>
              <a:off x="2127251" y="3216275"/>
              <a:ext cx="514348" cy="458786"/>
            </a:xfrm>
            <a:custGeom>
              <a:rect b="b" l="l" r="r" t="t"/>
              <a:pathLst>
                <a:path extrusionOk="0" h="2023" w="2269">
                  <a:moveTo>
                    <a:pt x="1294" y="0"/>
                  </a:moveTo>
                  <a:lnTo>
                    <a:pt x="1342" y="4"/>
                  </a:lnTo>
                  <a:lnTo>
                    <a:pt x="1391" y="14"/>
                  </a:lnTo>
                  <a:lnTo>
                    <a:pt x="1443" y="28"/>
                  </a:lnTo>
                  <a:lnTo>
                    <a:pt x="1498" y="46"/>
                  </a:lnTo>
                  <a:lnTo>
                    <a:pt x="1555" y="70"/>
                  </a:lnTo>
                  <a:lnTo>
                    <a:pt x="1606" y="92"/>
                  </a:lnTo>
                  <a:lnTo>
                    <a:pt x="1655" y="113"/>
                  </a:lnTo>
                  <a:lnTo>
                    <a:pt x="1705" y="134"/>
                  </a:lnTo>
                  <a:lnTo>
                    <a:pt x="1754" y="154"/>
                  </a:lnTo>
                  <a:lnTo>
                    <a:pt x="1800" y="173"/>
                  </a:lnTo>
                  <a:lnTo>
                    <a:pt x="1846" y="191"/>
                  </a:lnTo>
                  <a:lnTo>
                    <a:pt x="1889" y="208"/>
                  </a:lnTo>
                  <a:lnTo>
                    <a:pt x="1929" y="224"/>
                  </a:lnTo>
                  <a:lnTo>
                    <a:pt x="1967" y="239"/>
                  </a:lnTo>
                  <a:lnTo>
                    <a:pt x="2002" y="252"/>
                  </a:lnTo>
                  <a:lnTo>
                    <a:pt x="2034" y="264"/>
                  </a:lnTo>
                  <a:lnTo>
                    <a:pt x="2061" y="274"/>
                  </a:lnTo>
                  <a:lnTo>
                    <a:pt x="2085" y="282"/>
                  </a:lnTo>
                  <a:lnTo>
                    <a:pt x="2103" y="289"/>
                  </a:lnTo>
                  <a:lnTo>
                    <a:pt x="2118" y="295"/>
                  </a:lnTo>
                  <a:lnTo>
                    <a:pt x="2127" y="298"/>
                  </a:lnTo>
                  <a:lnTo>
                    <a:pt x="2131" y="299"/>
                  </a:lnTo>
                  <a:lnTo>
                    <a:pt x="2148" y="307"/>
                  </a:lnTo>
                  <a:lnTo>
                    <a:pt x="2161" y="320"/>
                  </a:lnTo>
                  <a:lnTo>
                    <a:pt x="2172" y="336"/>
                  </a:lnTo>
                  <a:lnTo>
                    <a:pt x="2177" y="353"/>
                  </a:lnTo>
                  <a:lnTo>
                    <a:pt x="2179" y="372"/>
                  </a:lnTo>
                  <a:lnTo>
                    <a:pt x="2175" y="391"/>
                  </a:lnTo>
                  <a:lnTo>
                    <a:pt x="2167" y="409"/>
                  </a:lnTo>
                  <a:lnTo>
                    <a:pt x="2154" y="422"/>
                  </a:lnTo>
                  <a:lnTo>
                    <a:pt x="2138" y="433"/>
                  </a:lnTo>
                  <a:lnTo>
                    <a:pt x="2120" y="438"/>
                  </a:lnTo>
                  <a:lnTo>
                    <a:pt x="2101" y="439"/>
                  </a:lnTo>
                  <a:lnTo>
                    <a:pt x="2082" y="436"/>
                  </a:lnTo>
                  <a:lnTo>
                    <a:pt x="2079" y="435"/>
                  </a:lnTo>
                  <a:lnTo>
                    <a:pt x="2070" y="431"/>
                  </a:lnTo>
                  <a:lnTo>
                    <a:pt x="2056" y="427"/>
                  </a:lnTo>
                  <a:lnTo>
                    <a:pt x="2036" y="419"/>
                  </a:lnTo>
                  <a:lnTo>
                    <a:pt x="2012" y="411"/>
                  </a:lnTo>
                  <a:lnTo>
                    <a:pt x="1984" y="400"/>
                  </a:lnTo>
                  <a:lnTo>
                    <a:pt x="1952" y="389"/>
                  </a:lnTo>
                  <a:lnTo>
                    <a:pt x="1916" y="375"/>
                  </a:lnTo>
                  <a:lnTo>
                    <a:pt x="1877" y="360"/>
                  </a:lnTo>
                  <a:lnTo>
                    <a:pt x="1836" y="344"/>
                  </a:lnTo>
                  <a:lnTo>
                    <a:pt x="1792" y="326"/>
                  </a:lnTo>
                  <a:lnTo>
                    <a:pt x="1746" y="308"/>
                  </a:lnTo>
                  <a:lnTo>
                    <a:pt x="1698" y="288"/>
                  </a:lnTo>
                  <a:lnTo>
                    <a:pt x="1649" y="268"/>
                  </a:lnTo>
                  <a:lnTo>
                    <a:pt x="1598" y="247"/>
                  </a:lnTo>
                  <a:lnTo>
                    <a:pt x="1547" y="225"/>
                  </a:lnTo>
                  <a:lnTo>
                    <a:pt x="1496" y="203"/>
                  </a:lnTo>
                  <a:lnTo>
                    <a:pt x="1446" y="182"/>
                  </a:lnTo>
                  <a:lnTo>
                    <a:pt x="1400" y="166"/>
                  </a:lnTo>
                  <a:lnTo>
                    <a:pt x="1355" y="154"/>
                  </a:lnTo>
                  <a:lnTo>
                    <a:pt x="1314" y="148"/>
                  </a:lnTo>
                  <a:lnTo>
                    <a:pt x="1274" y="146"/>
                  </a:lnTo>
                  <a:lnTo>
                    <a:pt x="1236" y="148"/>
                  </a:lnTo>
                  <a:lnTo>
                    <a:pt x="1199" y="155"/>
                  </a:lnTo>
                  <a:lnTo>
                    <a:pt x="1162" y="168"/>
                  </a:lnTo>
                  <a:lnTo>
                    <a:pt x="1125" y="184"/>
                  </a:lnTo>
                  <a:lnTo>
                    <a:pt x="1088" y="206"/>
                  </a:lnTo>
                  <a:lnTo>
                    <a:pt x="1050" y="231"/>
                  </a:lnTo>
                  <a:lnTo>
                    <a:pt x="1011" y="262"/>
                  </a:lnTo>
                  <a:lnTo>
                    <a:pt x="970" y="298"/>
                  </a:lnTo>
                  <a:lnTo>
                    <a:pt x="927" y="338"/>
                  </a:lnTo>
                  <a:lnTo>
                    <a:pt x="881" y="382"/>
                  </a:lnTo>
                  <a:lnTo>
                    <a:pt x="857" y="409"/>
                  </a:lnTo>
                  <a:lnTo>
                    <a:pt x="834" y="436"/>
                  </a:lnTo>
                  <a:lnTo>
                    <a:pt x="811" y="465"/>
                  </a:lnTo>
                  <a:lnTo>
                    <a:pt x="791" y="493"/>
                  </a:lnTo>
                  <a:lnTo>
                    <a:pt x="773" y="523"/>
                  </a:lnTo>
                  <a:lnTo>
                    <a:pt x="758" y="551"/>
                  </a:lnTo>
                  <a:lnTo>
                    <a:pt x="744" y="580"/>
                  </a:lnTo>
                  <a:lnTo>
                    <a:pt x="733" y="607"/>
                  </a:lnTo>
                  <a:lnTo>
                    <a:pt x="725" y="633"/>
                  </a:lnTo>
                  <a:lnTo>
                    <a:pt x="721" y="656"/>
                  </a:lnTo>
                  <a:lnTo>
                    <a:pt x="718" y="676"/>
                  </a:lnTo>
                  <a:lnTo>
                    <a:pt x="721" y="694"/>
                  </a:lnTo>
                  <a:lnTo>
                    <a:pt x="723" y="701"/>
                  </a:lnTo>
                  <a:lnTo>
                    <a:pt x="727" y="708"/>
                  </a:lnTo>
                  <a:lnTo>
                    <a:pt x="735" y="715"/>
                  </a:lnTo>
                  <a:lnTo>
                    <a:pt x="749" y="720"/>
                  </a:lnTo>
                  <a:lnTo>
                    <a:pt x="769" y="727"/>
                  </a:lnTo>
                  <a:lnTo>
                    <a:pt x="791" y="732"/>
                  </a:lnTo>
                  <a:lnTo>
                    <a:pt x="815" y="735"/>
                  </a:lnTo>
                  <a:lnTo>
                    <a:pt x="839" y="735"/>
                  </a:lnTo>
                  <a:lnTo>
                    <a:pt x="864" y="732"/>
                  </a:lnTo>
                  <a:lnTo>
                    <a:pt x="891" y="724"/>
                  </a:lnTo>
                  <a:lnTo>
                    <a:pt x="918" y="713"/>
                  </a:lnTo>
                  <a:lnTo>
                    <a:pt x="946" y="696"/>
                  </a:lnTo>
                  <a:lnTo>
                    <a:pt x="973" y="672"/>
                  </a:lnTo>
                  <a:lnTo>
                    <a:pt x="1002" y="642"/>
                  </a:lnTo>
                  <a:lnTo>
                    <a:pt x="1029" y="604"/>
                  </a:lnTo>
                  <a:lnTo>
                    <a:pt x="1040" y="591"/>
                  </a:lnTo>
                  <a:lnTo>
                    <a:pt x="1052" y="582"/>
                  </a:lnTo>
                  <a:lnTo>
                    <a:pt x="1067" y="576"/>
                  </a:lnTo>
                  <a:lnTo>
                    <a:pt x="1083" y="572"/>
                  </a:lnTo>
                  <a:lnTo>
                    <a:pt x="1104" y="569"/>
                  </a:lnTo>
                  <a:lnTo>
                    <a:pt x="1121" y="567"/>
                  </a:lnTo>
                  <a:lnTo>
                    <a:pt x="1136" y="563"/>
                  </a:lnTo>
                  <a:lnTo>
                    <a:pt x="1149" y="559"/>
                  </a:lnTo>
                  <a:lnTo>
                    <a:pt x="1163" y="552"/>
                  </a:lnTo>
                  <a:lnTo>
                    <a:pt x="1180" y="546"/>
                  </a:lnTo>
                  <a:lnTo>
                    <a:pt x="1195" y="539"/>
                  </a:lnTo>
                  <a:lnTo>
                    <a:pt x="1213" y="531"/>
                  </a:lnTo>
                  <a:lnTo>
                    <a:pt x="1233" y="523"/>
                  </a:lnTo>
                  <a:lnTo>
                    <a:pt x="1256" y="513"/>
                  </a:lnTo>
                  <a:lnTo>
                    <a:pt x="1283" y="504"/>
                  </a:lnTo>
                  <a:lnTo>
                    <a:pt x="1299" y="500"/>
                  </a:lnTo>
                  <a:lnTo>
                    <a:pt x="1315" y="500"/>
                  </a:lnTo>
                  <a:lnTo>
                    <a:pt x="1331" y="503"/>
                  </a:lnTo>
                  <a:lnTo>
                    <a:pt x="1346" y="510"/>
                  </a:lnTo>
                  <a:lnTo>
                    <a:pt x="1359" y="521"/>
                  </a:lnTo>
                  <a:lnTo>
                    <a:pt x="1396" y="555"/>
                  </a:lnTo>
                  <a:lnTo>
                    <a:pt x="1437" y="593"/>
                  </a:lnTo>
                  <a:lnTo>
                    <a:pt x="1483" y="634"/>
                  </a:lnTo>
                  <a:lnTo>
                    <a:pt x="1532" y="675"/>
                  </a:lnTo>
                  <a:lnTo>
                    <a:pt x="1585" y="718"/>
                  </a:lnTo>
                  <a:lnTo>
                    <a:pt x="1639" y="762"/>
                  </a:lnTo>
                  <a:lnTo>
                    <a:pt x="1695" y="807"/>
                  </a:lnTo>
                  <a:lnTo>
                    <a:pt x="1749" y="851"/>
                  </a:lnTo>
                  <a:lnTo>
                    <a:pt x="1804" y="895"/>
                  </a:lnTo>
                  <a:lnTo>
                    <a:pt x="1857" y="940"/>
                  </a:lnTo>
                  <a:lnTo>
                    <a:pt x="1910" y="984"/>
                  </a:lnTo>
                  <a:lnTo>
                    <a:pt x="1961" y="1027"/>
                  </a:lnTo>
                  <a:lnTo>
                    <a:pt x="2009" y="1070"/>
                  </a:lnTo>
                  <a:lnTo>
                    <a:pt x="2055" y="1112"/>
                  </a:lnTo>
                  <a:lnTo>
                    <a:pt x="2098" y="1153"/>
                  </a:lnTo>
                  <a:lnTo>
                    <a:pt x="2137" y="1193"/>
                  </a:lnTo>
                  <a:lnTo>
                    <a:pt x="2171" y="1232"/>
                  </a:lnTo>
                  <a:lnTo>
                    <a:pt x="2202" y="1269"/>
                  </a:lnTo>
                  <a:lnTo>
                    <a:pt x="2226" y="1305"/>
                  </a:lnTo>
                  <a:lnTo>
                    <a:pt x="2245" y="1339"/>
                  </a:lnTo>
                  <a:lnTo>
                    <a:pt x="2258" y="1373"/>
                  </a:lnTo>
                  <a:lnTo>
                    <a:pt x="2266" y="1406"/>
                  </a:lnTo>
                  <a:lnTo>
                    <a:pt x="2269" y="1440"/>
                  </a:lnTo>
                  <a:lnTo>
                    <a:pt x="2267" y="1474"/>
                  </a:lnTo>
                  <a:lnTo>
                    <a:pt x="2261" y="1507"/>
                  </a:lnTo>
                  <a:lnTo>
                    <a:pt x="2249" y="1538"/>
                  </a:lnTo>
                  <a:lnTo>
                    <a:pt x="2233" y="1568"/>
                  </a:lnTo>
                  <a:lnTo>
                    <a:pt x="2212" y="1595"/>
                  </a:lnTo>
                  <a:lnTo>
                    <a:pt x="2187" y="1621"/>
                  </a:lnTo>
                  <a:lnTo>
                    <a:pt x="2156" y="1644"/>
                  </a:lnTo>
                  <a:lnTo>
                    <a:pt x="2123" y="1661"/>
                  </a:lnTo>
                  <a:lnTo>
                    <a:pt x="2090" y="1674"/>
                  </a:lnTo>
                  <a:lnTo>
                    <a:pt x="2055" y="1680"/>
                  </a:lnTo>
                  <a:lnTo>
                    <a:pt x="2020" y="1681"/>
                  </a:lnTo>
                  <a:lnTo>
                    <a:pt x="2005" y="1712"/>
                  </a:lnTo>
                  <a:lnTo>
                    <a:pt x="1985" y="1739"/>
                  </a:lnTo>
                  <a:lnTo>
                    <a:pt x="1961" y="1765"/>
                  </a:lnTo>
                  <a:lnTo>
                    <a:pt x="1931" y="1788"/>
                  </a:lnTo>
                  <a:lnTo>
                    <a:pt x="1898" y="1808"/>
                  </a:lnTo>
                  <a:lnTo>
                    <a:pt x="1862" y="1822"/>
                  </a:lnTo>
                  <a:lnTo>
                    <a:pt x="1826" y="1833"/>
                  </a:lnTo>
                  <a:lnTo>
                    <a:pt x="1787" y="1838"/>
                  </a:lnTo>
                  <a:lnTo>
                    <a:pt x="1752" y="1838"/>
                  </a:lnTo>
                  <a:lnTo>
                    <a:pt x="1717" y="1834"/>
                  </a:lnTo>
                  <a:lnTo>
                    <a:pt x="1699" y="1864"/>
                  </a:lnTo>
                  <a:lnTo>
                    <a:pt x="1678" y="1892"/>
                  </a:lnTo>
                  <a:lnTo>
                    <a:pt x="1653" y="1917"/>
                  </a:lnTo>
                  <a:lnTo>
                    <a:pt x="1627" y="1940"/>
                  </a:lnTo>
                  <a:lnTo>
                    <a:pt x="1597" y="1959"/>
                  </a:lnTo>
                  <a:lnTo>
                    <a:pt x="1565" y="1973"/>
                  </a:lnTo>
                  <a:lnTo>
                    <a:pt x="1531" y="1984"/>
                  </a:lnTo>
                  <a:lnTo>
                    <a:pt x="1497" y="1989"/>
                  </a:lnTo>
                  <a:lnTo>
                    <a:pt x="1464" y="1989"/>
                  </a:lnTo>
                  <a:lnTo>
                    <a:pt x="1431" y="1984"/>
                  </a:lnTo>
                  <a:lnTo>
                    <a:pt x="1400" y="1974"/>
                  </a:lnTo>
                  <a:lnTo>
                    <a:pt x="1374" y="1992"/>
                  </a:lnTo>
                  <a:lnTo>
                    <a:pt x="1346" y="2006"/>
                  </a:lnTo>
                  <a:lnTo>
                    <a:pt x="1313" y="2016"/>
                  </a:lnTo>
                  <a:lnTo>
                    <a:pt x="1276" y="2021"/>
                  </a:lnTo>
                  <a:lnTo>
                    <a:pt x="1235" y="2023"/>
                  </a:lnTo>
                  <a:lnTo>
                    <a:pt x="1200" y="2021"/>
                  </a:lnTo>
                  <a:lnTo>
                    <a:pt x="1164" y="2015"/>
                  </a:lnTo>
                  <a:lnTo>
                    <a:pt x="1128" y="2006"/>
                  </a:lnTo>
                  <a:lnTo>
                    <a:pt x="1092" y="1994"/>
                  </a:lnTo>
                  <a:lnTo>
                    <a:pt x="1059" y="1981"/>
                  </a:lnTo>
                  <a:lnTo>
                    <a:pt x="1028" y="1967"/>
                  </a:lnTo>
                  <a:lnTo>
                    <a:pt x="999" y="1952"/>
                  </a:lnTo>
                  <a:lnTo>
                    <a:pt x="977" y="1939"/>
                  </a:lnTo>
                  <a:lnTo>
                    <a:pt x="965" y="1930"/>
                  </a:lnTo>
                  <a:lnTo>
                    <a:pt x="949" y="1918"/>
                  </a:lnTo>
                  <a:lnTo>
                    <a:pt x="929" y="1905"/>
                  </a:lnTo>
                  <a:lnTo>
                    <a:pt x="904" y="1887"/>
                  </a:lnTo>
                  <a:lnTo>
                    <a:pt x="878" y="1868"/>
                  </a:lnTo>
                  <a:lnTo>
                    <a:pt x="848" y="1845"/>
                  </a:lnTo>
                  <a:lnTo>
                    <a:pt x="816" y="1820"/>
                  </a:lnTo>
                  <a:lnTo>
                    <a:pt x="781" y="1794"/>
                  </a:lnTo>
                  <a:lnTo>
                    <a:pt x="744" y="1765"/>
                  </a:lnTo>
                  <a:lnTo>
                    <a:pt x="705" y="1736"/>
                  </a:lnTo>
                  <a:lnTo>
                    <a:pt x="665" y="1704"/>
                  </a:lnTo>
                  <a:lnTo>
                    <a:pt x="622" y="1672"/>
                  </a:lnTo>
                  <a:lnTo>
                    <a:pt x="579" y="1639"/>
                  </a:lnTo>
                  <a:lnTo>
                    <a:pt x="536" y="1604"/>
                  </a:lnTo>
                  <a:lnTo>
                    <a:pt x="492" y="1569"/>
                  </a:lnTo>
                  <a:lnTo>
                    <a:pt x="448" y="1533"/>
                  </a:lnTo>
                  <a:lnTo>
                    <a:pt x="404" y="1497"/>
                  </a:lnTo>
                  <a:lnTo>
                    <a:pt x="360" y="1461"/>
                  </a:lnTo>
                  <a:lnTo>
                    <a:pt x="317" y="1425"/>
                  </a:lnTo>
                  <a:lnTo>
                    <a:pt x="296" y="1407"/>
                  </a:lnTo>
                  <a:lnTo>
                    <a:pt x="274" y="1386"/>
                  </a:lnTo>
                  <a:lnTo>
                    <a:pt x="248" y="1362"/>
                  </a:lnTo>
                  <a:lnTo>
                    <a:pt x="223" y="1336"/>
                  </a:lnTo>
                  <a:lnTo>
                    <a:pt x="196" y="1308"/>
                  </a:lnTo>
                  <a:lnTo>
                    <a:pt x="168" y="1280"/>
                  </a:lnTo>
                  <a:lnTo>
                    <a:pt x="141" y="1250"/>
                  </a:lnTo>
                  <a:lnTo>
                    <a:pt x="116" y="1226"/>
                  </a:lnTo>
                  <a:lnTo>
                    <a:pt x="94" y="1203"/>
                  </a:lnTo>
                  <a:lnTo>
                    <a:pt x="73" y="1182"/>
                  </a:lnTo>
                  <a:lnTo>
                    <a:pt x="55" y="1163"/>
                  </a:lnTo>
                  <a:lnTo>
                    <a:pt x="39" y="1147"/>
                  </a:lnTo>
                  <a:lnTo>
                    <a:pt x="25" y="1135"/>
                  </a:lnTo>
                  <a:lnTo>
                    <a:pt x="13" y="1120"/>
                  </a:lnTo>
                  <a:lnTo>
                    <a:pt x="4" y="1103"/>
                  </a:lnTo>
                  <a:lnTo>
                    <a:pt x="0" y="1085"/>
                  </a:lnTo>
                  <a:lnTo>
                    <a:pt x="1" y="1068"/>
                  </a:lnTo>
                  <a:lnTo>
                    <a:pt x="6" y="1050"/>
                  </a:lnTo>
                  <a:lnTo>
                    <a:pt x="17" y="1033"/>
                  </a:lnTo>
                  <a:lnTo>
                    <a:pt x="32" y="1020"/>
                  </a:lnTo>
                  <a:lnTo>
                    <a:pt x="49" y="1012"/>
                  </a:lnTo>
                  <a:lnTo>
                    <a:pt x="67" y="1007"/>
                  </a:lnTo>
                  <a:lnTo>
                    <a:pt x="86" y="1008"/>
                  </a:lnTo>
                  <a:lnTo>
                    <a:pt x="104" y="1014"/>
                  </a:lnTo>
                  <a:lnTo>
                    <a:pt x="119" y="1024"/>
                  </a:lnTo>
                  <a:lnTo>
                    <a:pt x="132" y="1035"/>
                  </a:lnTo>
                  <a:lnTo>
                    <a:pt x="146" y="1049"/>
                  </a:lnTo>
                  <a:lnTo>
                    <a:pt x="163" y="1065"/>
                  </a:lnTo>
                  <a:lnTo>
                    <a:pt x="182" y="1084"/>
                  </a:lnTo>
                  <a:lnTo>
                    <a:pt x="202" y="1104"/>
                  </a:lnTo>
                  <a:lnTo>
                    <a:pt x="223" y="1127"/>
                  </a:lnTo>
                  <a:lnTo>
                    <a:pt x="245" y="1150"/>
                  </a:lnTo>
                  <a:lnTo>
                    <a:pt x="271" y="1176"/>
                  </a:lnTo>
                  <a:lnTo>
                    <a:pt x="297" y="1204"/>
                  </a:lnTo>
                  <a:lnTo>
                    <a:pt x="322" y="1230"/>
                  </a:lnTo>
                  <a:lnTo>
                    <a:pt x="348" y="1255"/>
                  </a:lnTo>
                  <a:lnTo>
                    <a:pt x="371" y="1279"/>
                  </a:lnTo>
                  <a:lnTo>
                    <a:pt x="392" y="1298"/>
                  </a:lnTo>
                  <a:lnTo>
                    <a:pt x="410" y="1315"/>
                  </a:lnTo>
                  <a:lnTo>
                    <a:pt x="454" y="1350"/>
                  </a:lnTo>
                  <a:lnTo>
                    <a:pt x="499" y="1387"/>
                  </a:lnTo>
                  <a:lnTo>
                    <a:pt x="543" y="1423"/>
                  </a:lnTo>
                  <a:lnTo>
                    <a:pt x="587" y="1459"/>
                  </a:lnTo>
                  <a:lnTo>
                    <a:pt x="632" y="1494"/>
                  </a:lnTo>
                  <a:lnTo>
                    <a:pt x="675" y="1529"/>
                  </a:lnTo>
                  <a:lnTo>
                    <a:pt x="717" y="1562"/>
                  </a:lnTo>
                  <a:lnTo>
                    <a:pt x="759" y="1594"/>
                  </a:lnTo>
                  <a:lnTo>
                    <a:pt x="799" y="1625"/>
                  </a:lnTo>
                  <a:lnTo>
                    <a:pt x="837" y="1655"/>
                  </a:lnTo>
                  <a:lnTo>
                    <a:pt x="873" y="1682"/>
                  </a:lnTo>
                  <a:lnTo>
                    <a:pt x="906" y="1707"/>
                  </a:lnTo>
                  <a:lnTo>
                    <a:pt x="938" y="1731"/>
                  </a:lnTo>
                  <a:lnTo>
                    <a:pt x="967" y="1752"/>
                  </a:lnTo>
                  <a:lnTo>
                    <a:pt x="992" y="1771"/>
                  </a:lnTo>
                  <a:lnTo>
                    <a:pt x="1014" y="1787"/>
                  </a:lnTo>
                  <a:lnTo>
                    <a:pt x="1032" y="1800"/>
                  </a:lnTo>
                  <a:lnTo>
                    <a:pt x="1047" y="1811"/>
                  </a:lnTo>
                  <a:lnTo>
                    <a:pt x="1058" y="1817"/>
                  </a:lnTo>
                  <a:lnTo>
                    <a:pt x="1074" y="1828"/>
                  </a:lnTo>
                  <a:lnTo>
                    <a:pt x="1096" y="1838"/>
                  </a:lnTo>
                  <a:lnTo>
                    <a:pt x="1119" y="1849"/>
                  </a:lnTo>
                  <a:lnTo>
                    <a:pt x="1144" y="1858"/>
                  </a:lnTo>
                  <a:lnTo>
                    <a:pt x="1168" y="1867"/>
                  </a:lnTo>
                  <a:lnTo>
                    <a:pt x="1193" y="1873"/>
                  </a:lnTo>
                  <a:lnTo>
                    <a:pt x="1215" y="1876"/>
                  </a:lnTo>
                  <a:lnTo>
                    <a:pt x="1235" y="1878"/>
                  </a:lnTo>
                  <a:lnTo>
                    <a:pt x="1257" y="1877"/>
                  </a:lnTo>
                  <a:lnTo>
                    <a:pt x="1275" y="1875"/>
                  </a:lnTo>
                  <a:lnTo>
                    <a:pt x="1289" y="1872"/>
                  </a:lnTo>
                  <a:lnTo>
                    <a:pt x="1298" y="1869"/>
                  </a:lnTo>
                  <a:lnTo>
                    <a:pt x="1305" y="1865"/>
                  </a:lnTo>
                  <a:lnTo>
                    <a:pt x="1308" y="1860"/>
                  </a:lnTo>
                  <a:lnTo>
                    <a:pt x="1311" y="1856"/>
                  </a:lnTo>
                  <a:lnTo>
                    <a:pt x="1312" y="1853"/>
                  </a:lnTo>
                  <a:lnTo>
                    <a:pt x="1321" y="1837"/>
                  </a:lnTo>
                  <a:lnTo>
                    <a:pt x="1332" y="1825"/>
                  </a:lnTo>
                  <a:lnTo>
                    <a:pt x="1346" y="1814"/>
                  </a:lnTo>
                  <a:lnTo>
                    <a:pt x="1363" y="1808"/>
                  </a:lnTo>
                  <a:lnTo>
                    <a:pt x="1381" y="1806"/>
                  </a:lnTo>
                  <a:lnTo>
                    <a:pt x="1398" y="1808"/>
                  </a:lnTo>
                  <a:lnTo>
                    <a:pt x="1415" y="1814"/>
                  </a:lnTo>
                  <a:lnTo>
                    <a:pt x="1429" y="1825"/>
                  </a:lnTo>
                  <a:lnTo>
                    <a:pt x="1447" y="1837"/>
                  </a:lnTo>
                  <a:lnTo>
                    <a:pt x="1465" y="1842"/>
                  </a:lnTo>
                  <a:lnTo>
                    <a:pt x="1482" y="1845"/>
                  </a:lnTo>
                  <a:lnTo>
                    <a:pt x="1498" y="1841"/>
                  </a:lnTo>
                  <a:lnTo>
                    <a:pt x="1513" y="1837"/>
                  </a:lnTo>
                  <a:lnTo>
                    <a:pt x="1535" y="1827"/>
                  </a:lnTo>
                  <a:lnTo>
                    <a:pt x="1554" y="1811"/>
                  </a:lnTo>
                  <a:lnTo>
                    <a:pt x="1571" y="1793"/>
                  </a:lnTo>
                  <a:lnTo>
                    <a:pt x="1585" y="1773"/>
                  </a:lnTo>
                  <a:lnTo>
                    <a:pt x="1594" y="1750"/>
                  </a:lnTo>
                  <a:lnTo>
                    <a:pt x="1598" y="1726"/>
                  </a:lnTo>
                  <a:lnTo>
                    <a:pt x="1604" y="1706"/>
                  </a:lnTo>
                  <a:lnTo>
                    <a:pt x="1613" y="1689"/>
                  </a:lnTo>
                  <a:lnTo>
                    <a:pt x="1627" y="1675"/>
                  </a:lnTo>
                  <a:lnTo>
                    <a:pt x="1645" y="1665"/>
                  </a:lnTo>
                  <a:lnTo>
                    <a:pt x="1665" y="1661"/>
                  </a:lnTo>
                  <a:lnTo>
                    <a:pt x="1685" y="1662"/>
                  </a:lnTo>
                  <a:lnTo>
                    <a:pt x="1704" y="1668"/>
                  </a:lnTo>
                  <a:lnTo>
                    <a:pt x="1720" y="1680"/>
                  </a:lnTo>
                  <a:lnTo>
                    <a:pt x="1731" y="1687"/>
                  </a:lnTo>
                  <a:lnTo>
                    <a:pt x="1747" y="1691"/>
                  </a:lnTo>
                  <a:lnTo>
                    <a:pt x="1766" y="1694"/>
                  </a:lnTo>
                  <a:lnTo>
                    <a:pt x="1787" y="1693"/>
                  </a:lnTo>
                  <a:lnTo>
                    <a:pt x="1810" y="1687"/>
                  </a:lnTo>
                  <a:lnTo>
                    <a:pt x="1833" y="1678"/>
                  </a:lnTo>
                  <a:lnTo>
                    <a:pt x="1842" y="1672"/>
                  </a:lnTo>
                  <a:lnTo>
                    <a:pt x="1853" y="1665"/>
                  </a:lnTo>
                  <a:lnTo>
                    <a:pt x="1865" y="1656"/>
                  </a:lnTo>
                  <a:lnTo>
                    <a:pt x="1875" y="1644"/>
                  </a:lnTo>
                  <a:lnTo>
                    <a:pt x="1884" y="1630"/>
                  </a:lnTo>
                  <a:lnTo>
                    <a:pt x="1889" y="1614"/>
                  </a:lnTo>
                  <a:lnTo>
                    <a:pt x="1889" y="1595"/>
                  </a:lnTo>
                  <a:lnTo>
                    <a:pt x="1889" y="1579"/>
                  </a:lnTo>
                  <a:lnTo>
                    <a:pt x="1893" y="1563"/>
                  </a:lnTo>
                  <a:lnTo>
                    <a:pt x="1901" y="1548"/>
                  </a:lnTo>
                  <a:lnTo>
                    <a:pt x="1911" y="1535"/>
                  </a:lnTo>
                  <a:lnTo>
                    <a:pt x="1924" y="1526"/>
                  </a:lnTo>
                  <a:lnTo>
                    <a:pt x="1943" y="1517"/>
                  </a:lnTo>
                  <a:lnTo>
                    <a:pt x="1964" y="1515"/>
                  </a:lnTo>
                  <a:lnTo>
                    <a:pt x="1984" y="1518"/>
                  </a:lnTo>
                  <a:lnTo>
                    <a:pt x="2003" y="1528"/>
                  </a:lnTo>
                  <a:lnTo>
                    <a:pt x="2015" y="1534"/>
                  </a:lnTo>
                  <a:lnTo>
                    <a:pt x="2028" y="1535"/>
                  </a:lnTo>
                  <a:lnTo>
                    <a:pt x="2044" y="1534"/>
                  </a:lnTo>
                  <a:lnTo>
                    <a:pt x="2061" y="1529"/>
                  </a:lnTo>
                  <a:lnTo>
                    <a:pt x="2077" y="1522"/>
                  </a:lnTo>
                  <a:lnTo>
                    <a:pt x="2092" y="1511"/>
                  </a:lnTo>
                  <a:lnTo>
                    <a:pt x="2100" y="1504"/>
                  </a:lnTo>
                  <a:lnTo>
                    <a:pt x="2108" y="1494"/>
                  </a:lnTo>
                  <a:lnTo>
                    <a:pt x="2115" y="1484"/>
                  </a:lnTo>
                  <a:lnTo>
                    <a:pt x="2120" y="1471"/>
                  </a:lnTo>
                  <a:lnTo>
                    <a:pt x="2123" y="1456"/>
                  </a:lnTo>
                  <a:lnTo>
                    <a:pt x="2124" y="1440"/>
                  </a:lnTo>
                  <a:lnTo>
                    <a:pt x="2121" y="1421"/>
                  </a:lnTo>
                  <a:lnTo>
                    <a:pt x="2114" y="1401"/>
                  </a:lnTo>
                  <a:lnTo>
                    <a:pt x="2099" y="1376"/>
                  </a:lnTo>
                  <a:lnTo>
                    <a:pt x="2079" y="1348"/>
                  </a:lnTo>
                  <a:lnTo>
                    <a:pt x="2055" y="1319"/>
                  </a:lnTo>
                  <a:lnTo>
                    <a:pt x="2026" y="1287"/>
                  </a:lnTo>
                  <a:lnTo>
                    <a:pt x="1993" y="1253"/>
                  </a:lnTo>
                  <a:lnTo>
                    <a:pt x="1958" y="1219"/>
                  </a:lnTo>
                  <a:lnTo>
                    <a:pt x="1918" y="1183"/>
                  </a:lnTo>
                  <a:lnTo>
                    <a:pt x="1877" y="1147"/>
                  </a:lnTo>
                  <a:lnTo>
                    <a:pt x="1833" y="1109"/>
                  </a:lnTo>
                  <a:lnTo>
                    <a:pt x="1789" y="1071"/>
                  </a:lnTo>
                  <a:lnTo>
                    <a:pt x="1742" y="1033"/>
                  </a:lnTo>
                  <a:lnTo>
                    <a:pt x="1697" y="995"/>
                  </a:lnTo>
                  <a:lnTo>
                    <a:pt x="1649" y="958"/>
                  </a:lnTo>
                  <a:lnTo>
                    <a:pt x="1604" y="920"/>
                  </a:lnTo>
                  <a:lnTo>
                    <a:pt x="1546" y="872"/>
                  </a:lnTo>
                  <a:lnTo>
                    <a:pt x="1489" y="827"/>
                  </a:lnTo>
                  <a:lnTo>
                    <a:pt x="1434" y="781"/>
                  </a:lnTo>
                  <a:lnTo>
                    <a:pt x="1382" y="738"/>
                  </a:lnTo>
                  <a:lnTo>
                    <a:pt x="1334" y="696"/>
                  </a:lnTo>
                  <a:lnTo>
                    <a:pt x="1290" y="656"/>
                  </a:lnTo>
                  <a:lnTo>
                    <a:pt x="1271" y="664"/>
                  </a:lnTo>
                  <a:lnTo>
                    <a:pt x="1254" y="672"/>
                  </a:lnTo>
                  <a:lnTo>
                    <a:pt x="1239" y="678"/>
                  </a:lnTo>
                  <a:lnTo>
                    <a:pt x="1218" y="687"/>
                  </a:lnTo>
                  <a:lnTo>
                    <a:pt x="1198" y="695"/>
                  </a:lnTo>
                  <a:lnTo>
                    <a:pt x="1178" y="702"/>
                  </a:lnTo>
                  <a:lnTo>
                    <a:pt x="1156" y="708"/>
                  </a:lnTo>
                  <a:lnTo>
                    <a:pt x="1130" y="712"/>
                  </a:lnTo>
                  <a:lnTo>
                    <a:pt x="1096" y="754"/>
                  </a:lnTo>
                  <a:lnTo>
                    <a:pt x="1059" y="790"/>
                  </a:lnTo>
                  <a:lnTo>
                    <a:pt x="1020" y="819"/>
                  </a:lnTo>
                  <a:lnTo>
                    <a:pt x="979" y="844"/>
                  </a:lnTo>
                  <a:lnTo>
                    <a:pt x="937" y="862"/>
                  </a:lnTo>
                  <a:lnTo>
                    <a:pt x="893" y="873"/>
                  </a:lnTo>
                  <a:lnTo>
                    <a:pt x="847" y="879"/>
                  </a:lnTo>
                  <a:lnTo>
                    <a:pt x="801" y="879"/>
                  </a:lnTo>
                  <a:lnTo>
                    <a:pt x="752" y="871"/>
                  </a:lnTo>
                  <a:lnTo>
                    <a:pt x="704" y="858"/>
                  </a:lnTo>
                  <a:lnTo>
                    <a:pt x="673" y="846"/>
                  </a:lnTo>
                  <a:lnTo>
                    <a:pt x="646" y="829"/>
                  </a:lnTo>
                  <a:lnTo>
                    <a:pt x="622" y="808"/>
                  </a:lnTo>
                  <a:lnTo>
                    <a:pt x="603" y="785"/>
                  </a:lnTo>
                  <a:lnTo>
                    <a:pt x="589" y="757"/>
                  </a:lnTo>
                  <a:lnTo>
                    <a:pt x="579" y="728"/>
                  </a:lnTo>
                  <a:lnTo>
                    <a:pt x="574" y="693"/>
                  </a:lnTo>
                  <a:lnTo>
                    <a:pt x="574" y="656"/>
                  </a:lnTo>
                  <a:lnTo>
                    <a:pt x="579" y="619"/>
                  </a:lnTo>
                  <a:lnTo>
                    <a:pt x="589" y="581"/>
                  </a:lnTo>
                  <a:lnTo>
                    <a:pt x="602" y="543"/>
                  </a:lnTo>
                  <a:lnTo>
                    <a:pt x="619" y="505"/>
                  </a:lnTo>
                  <a:lnTo>
                    <a:pt x="638" y="467"/>
                  </a:lnTo>
                  <a:lnTo>
                    <a:pt x="659" y="431"/>
                  </a:lnTo>
                  <a:lnTo>
                    <a:pt x="683" y="396"/>
                  </a:lnTo>
                  <a:lnTo>
                    <a:pt x="707" y="363"/>
                  </a:lnTo>
                  <a:lnTo>
                    <a:pt x="731" y="333"/>
                  </a:lnTo>
                  <a:lnTo>
                    <a:pt x="754" y="304"/>
                  </a:lnTo>
                  <a:lnTo>
                    <a:pt x="779" y="280"/>
                  </a:lnTo>
                  <a:lnTo>
                    <a:pt x="824" y="236"/>
                  </a:lnTo>
                  <a:lnTo>
                    <a:pt x="867" y="194"/>
                  </a:lnTo>
                  <a:lnTo>
                    <a:pt x="911" y="157"/>
                  </a:lnTo>
                  <a:lnTo>
                    <a:pt x="953" y="124"/>
                  </a:lnTo>
                  <a:lnTo>
                    <a:pt x="994" y="94"/>
                  </a:lnTo>
                  <a:lnTo>
                    <a:pt x="1035" y="68"/>
                  </a:lnTo>
                  <a:lnTo>
                    <a:pt x="1077" y="47"/>
                  </a:lnTo>
                  <a:lnTo>
                    <a:pt x="1119" y="29"/>
                  </a:lnTo>
                  <a:lnTo>
                    <a:pt x="1161" y="15"/>
                  </a:lnTo>
                  <a:lnTo>
                    <a:pt x="1204" y="5"/>
                  </a:lnTo>
                  <a:lnTo>
                    <a:pt x="1249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gf652ca87e5_0_84"/>
            <p:cNvSpPr/>
            <p:nvPr/>
          </p:nvSpPr>
          <p:spPr>
            <a:xfrm>
              <a:off x="2176463" y="3246438"/>
              <a:ext cx="180974" cy="33338"/>
            </a:xfrm>
            <a:custGeom>
              <a:rect b="b" l="l" r="r" t="t"/>
              <a:pathLst>
                <a:path extrusionOk="0" h="145" w="798">
                  <a:moveTo>
                    <a:pt x="72" y="0"/>
                  </a:moveTo>
                  <a:lnTo>
                    <a:pt x="726" y="0"/>
                  </a:lnTo>
                  <a:lnTo>
                    <a:pt x="745" y="2"/>
                  </a:lnTo>
                  <a:lnTo>
                    <a:pt x="762" y="10"/>
                  </a:lnTo>
                  <a:lnTo>
                    <a:pt x="777" y="21"/>
                  </a:lnTo>
                  <a:lnTo>
                    <a:pt x="788" y="36"/>
                  </a:lnTo>
                  <a:lnTo>
                    <a:pt x="795" y="53"/>
                  </a:lnTo>
                  <a:lnTo>
                    <a:pt x="798" y="73"/>
                  </a:lnTo>
                  <a:lnTo>
                    <a:pt x="795" y="92"/>
                  </a:lnTo>
                  <a:lnTo>
                    <a:pt x="788" y="109"/>
                  </a:lnTo>
                  <a:lnTo>
                    <a:pt x="777" y="124"/>
                  </a:lnTo>
                  <a:lnTo>
                    <a:pt x="762" y="135"/>
                  </a:lnTo>
                  <a:lnTo>
                    <a:pt x="745" y="143"/>
                  </a:lnTo>
                  <a:lnTo>
                    <a:pt x="726" y="145"/>
                  </a:lnTo>
                  <a:lnTo>
                    <a:pt x="72" y="145"/>
                  </a:lnTo>
                  <a:lnTo>
                    <a:pt x="53" y="143"/>
                  </a:lnTo>
                  <a:lnTo>
                    <a:pt x="36" y="135"/>
                  </a:lnTo>
                  <a:lnTo>
                    <a:pt x="21" y="124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gf652ca87e5_0_84"/>
            <p:cNvSpPr/>
            <p:nvPr/>
          </p:nvSpPr>
          <p:spPr>
            <a:xfrm>
              <a:off x="2605088" y="3478213"/>
              <a:ext cx="80963" cy="65088"/>
            </a:xfrm>
            <a:custGeom>
              <a:rect b="b" l="l" r="r" t="t"/>
              <a:pathLst>
                <a:path extrusionOk="0" h="288" w="358">
                  <a:moveTo>
                    <a:pt x="281" y="0"/>
                  </a:moveTo>
                  <a:lnTo>
                    <a:pt x="299" y="1"/>
                  </a:lnTo>
                  <a:lnTo>
                    <a:pt x="317" y="7"/>
                  </a:lnTo>
                  <a:lnTo>
                    <a:pt x="333" y="18"/>
                  </a:lnTo>
                  <a:lnTo>
                    <a:pt x="345" y="33"/>
                  </a:lnTo>
                  <a:lnTo>
                    <a:pt x="354" y="50"/>
                  </a:lnTo>
                  <a:lnTo>
                    <a:pt x="358" y="69"/>
                  </a:lnTo>
                  <a:lnTo>
                    <a:pt x="356" y="87"/>
                  </a:lnTo>
                  <a:lnTo>
                    <a:pt x="350" y="105"/>
                  </a:lnTo>
                  <a:lnTo>
                    <a:pt x="340" y="120"/>
                  </a:lnTo>
                  <a:lnTo>
                    <a:pt x="325" y="133"/>
                  </a:lnTo>
                  <a:lnTo>
                    <a:pt x="113" y="276"/>
                  </a:lnTo>
                  <a:lnTo>
                    <a:pt x="100" y="283"/>
                  </a:lnTo>
                  <a:lnTo>
                    <a:pt x="86" y="287"/>
                  </a:lnTo>
                  <a:lnTo>
                    <a:pt x="73" y="288"/>
                  </a:lnTo>
                  <a:lnTo>
                    <a:pt x="56" y="286"/>
                  </a:lnTo>
                  <a:lnTo>
                    <a:pt x="39" y="280"/>
                  </a:lnTo>
                  <a:lnTo>
                    <a:pt x="24" y="269"/>
                  </a:lnTo>
                  <a:lnTo>
                    <a:pt x="12" y="255"/>
                  </a:lnTo>
                  <a:lnTo>
                    <a:pt x="4" y="239"/>
                  </a:lnTo>
                  <a:lnTo>
                    <a:pt x="0" y="220"/>
                  </a:lnTo>
                  <a:lnTo>
                    <a:pt x="2" y="202"/>
                  </a:lnTo>
                  <a:lnTo>
                    <a:pt x="7" y="184"/>
                  </a:lnTo>
                  <a:lnTo>
                    <a:pt x="18" y="168"/>
                  </a:lnTo>
                  <a:lnTo>
                    <a:pt x="33" y="155"/>
                  </a:lnTo>
                  <a:lnTo>
                    <a:pt x="245" y="13"/>
                  </a:lnTo>
                  <a:lnTo>
                    <a:pt x="262" y="4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gf652ca87e5_0_84"/>
            <p:cNvSpPr/>
            <p:nvPr/>
          </p:nvSpPr>
          <p:spPr>
            <a:xfrm>
              <a:off x="2455863" y="3460750"/>
              <a:ext cx="131764" cy="131763"/>
            </a:xfrm>
            <a:custGeom>
              <a:rect b="b" l="l" r="r" t="t"/>
              <a:pathLst>
                <a:path extrusionOk="0" h="582" w="581">
                  <a:moveTo>
                    <a:pt x="75" y="0"/>
                  </a:moveTo>
                  <a:lnTo>
                    <a:pt x="93" y="3"/>
                  </a:lnTo>
                  <a:lnTo>
                    <a:pt x="109" y="11"/>
                  </a:lnTo>
                  <a:lnTo>
                    <a:pt x="125" y="23"/>
                  </a:lnTo>
                  <a:lnTo>
                    <a:pt x="152" y="51"/>
                  </a:lnTo>
                  <a:lnTo>
                    <a:pt x="179" y="79"/>
                  </a:lnTo>
                  <a:lnTo>
                    <a:pt x="208" y="109"/>
                  </a:lnTo>
                  <a:lnTo>
                    <a:pt x="237" y="140"/>
                  </a:lnTo>
                  <a:lnTo>
                    <a:pt x="268" y="171"/>
                  </a:lnTo>
                  <a:lnTo>
                    <a:pt x="299" y="202"/>
                  </a:lnTo>
                  <a:lnTo>
                    <a:pt x="329" y="233"/>
                  </a:lnTo>
                  <a:lnTo>
                    <a:pt x="359" y="263"/>
                  </a:lnTo>
                  <a:lnTo>
                    <a:pt x="388" y="293"/>
                  </a:lnTo>
                  <a:lnTo>
                    <a:pt x="416" y="321"/>
                  </a:lnTo>
                  <a:lnTo>
                    <a:pt x="442" y="347"/>
                  </a:lnTo>
                  <a:lnTo>
                    <a:pt x="468" y="372"/>
                  </a:lnTo>
                  <a:lnTo>
                    <a:pt x="490" y="394"/>
                  </a:lnTo>
                  <a:lnTo>
                    <a:pt x="511" y="413"/>
                  </a:lnTo>
                  <a:lnTo>
                    <a:pt x="528" y="430"/>
                  </a:lnTo>
                  <a:lnTo>
                    <a:pt x="543" y="443"/>
                  </a:lnTo>
                  <a:lnTo>
                    <a:pt x="553" y="452"/>
                  </a:lnTo>
                  <a:lnTo>
                    <a:pt x="567" y="466"/>
                  </a:lnTo>
                  <a:lnTo>
                    <a:pt x="576" y="483"/>
                  </a:lnTo>
                  <a:lnTo>
                    <a:pt x="581" y="501"/>
                  </a:lnTo>
                  <a:lnTo>
                    <a:pt x="581" y="519"/>
                  </a:lnTo>
                  <a:lnTo>
                    <a:pt x="575" y="536"/>
                  </a:lnTo>
                  <a:lnTo>
                    <a:pt x="566" y="553"/>
                  </a:lnTo>
                  <a:lnTo>
                    <a:pt x="553" y="566"/>
                  </a:lnTo>
                  <a:lnTo>
                    <a:pt x="539" y="574"/>
                  </a:lnTo>
                  <a:lnTo>
                    <a:pt x="525" y="580"/>
                  </a:lnTo>
                  <a:lnTo>
                    <a:pt x="509" y="582"/>
                  </a:lnTo>
                  <a:lnTo>
                    <a:pt x="493" y="580"/>
                  </a:lnTo>
                  <a:lnTo>
                    <a:pt x="477" y="574"/>
                  </a:lnTo>
                  <a:lnTo>
                    <a:pt x="463" y="566"/>
                  </a:lnTo>
                  <a:lnTo>
                    <a:pt x="451" y="555"/>
                  </a:lnTo>
                  <a:lnTo>
                    <a:pt x="435" y="542"/>
                  </a:lnTo>
                  <a:lnTo>
                    <a:pt x="417" y="525"/>
                  </a:lnTo>
                  <a:lnTo>
                    <a:pt x="396" y="505"/>
                  </a:lnTo>
                  <a:lnTo>
                    <a:pt x="374" y="483"/>
                  </a:lnTo>
                  <a:lnTo>
                    <a:pt x="348" y="458"/>
                  </a:lnTo>
                  <a:lnTo>
                    <a:pt x="323" y="433"/>
                  </a:lnTo>
                  <a:lnTo>
                    <a:pt x="296" y="407"/>
                  </a:lnTo>
                  <a:lnTo>
                    <a:pt x="269" y="378"/>
                  </a:lnTo>
                  <a:lnTo>
                    <a:pt x="240" y="351"/>
                  </a:lnTo>
                  <a:lnTo>
                    <a:pt x="213" y="322"/>
                  </a:lnTo>
                  <a:lnTo>
                    <a:pt x="187" y="295"/>
                  </a:lnTo>
                  <a:lnTo>
                    <a:pt x="160" y="268"/>
                  </a:lnTo>
                  <a:lnTo>
                    <a:pt x="135" y="242"/>
                  </a:lnTo>
                  <a:lnTo>
                    <a:pt x="111" y="218"/>
                  </a:lnTo>
                  <a:lnTo>
                    <a:pt x="89" y="195"/>
                  </a:lnTo>
                  <a:lnTo>
                    <a:pt x="69" y="174"/>
                  </a:lnTo>
                  <a:lnTo>
                    <a:pt x="52" y="157"/>
                  </a:lnTo>
                  <a:lnTo>
                    <a:pt x="39" y="143"/>
                  </a:lnTo>
                  <a:lnTo>
                    <a:pt x="27" y="131"/>
                  </a:lnTo>
                  <a:lnTo>
                    <a:pt x="21" y="124"/>
                  </a:lnTo>
                  <a:lnTo>
                    <a:pt x="9" y="108"/>
                  </a:lnTo>
                  <a:lnTo>
                    <a:pt x="2" y="90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gf652ca87e5_0_84"/>
            <p:cNvSpPr/>
            <p:nvPr/>
          </p:nvSpPr>
          <p:spPr>
            <a:xfrm>
              <a:off x="2406651" y="3509963"/>
              <a:ext cx="115888" cy="115888"/>
            </a:xfrm>
            <a:custGeom>
              <a:rect b="b" l="l" r="r" t="t"/>
              <a:pathLst>
                <a:path extrusionOk="0" h="508" w="508">
                  <a:moveTo>
                    <a:pt x="76" y="0"/>
                  </a:moveTo>
                  <a:lnTo>
                    <a:pt x="94" y="3"/>
                  </a:lnTo>
                  <a:lnTo>
                    <a:pt x="111" y="10"/>
                  </a:lnTo>
                  <a:lnTo>
                    <a:pt x="126" y="23"/>
                  </a:lnTo>
                  <a:lnTo>
                    <a:pt x="137" y="35"/>
                  </a:lnTo>
                  <a:lnTo>
                    <a:pt x="152" y="50"/>
                  </a:lnTo>
                  <a:lnTo>
                    <a:pt x="170" y="69"/>
                  </a:lnTo>
                  <a:lnTo>
                    <a:pt x="190" y="92"/>
                  </a:lnTo>
                  <a:lnTo>
                    <a:pt x="213" y="115"/>
                  </a:lnTo>
                  <a:lnTo>
                    <a:pt x="238" y="141"/>
                  </a:lnTo>
                  <a:lnTo>
                    <a:pt x="263" y="168"/>
                  </a:lnTo>
                  <a:lnTo>
                    <a:pt x="289" y="195"/>
                  </a:lnTo>
                  <a:lnTo>
                    <a:pt x="317" y="222"/>
                  </a:lnTo>
                  <a:lnTo>
                    <a:pt x="343" y="250"/>
                  </a:lnTo>
                  <a:lnTo>
                    <a:pt x="371" y="276"/>
                  </a:lnTo>
                  <a:lnTo>
                    <a:pt x="396" y="301"/>
                  </a:lnTo>
                  <a:lnTo>
                    <a:pt x="420" y="324"/>
                  </a:lnTo>
                  <a:lnTo>
                    <a:pt x="443" y="345"/>
                  </a:lnTo>
                  <a:lnTo>
                    <a:pt x="464" y="364"/>
                  </a:lnTo>
                  <a:lnTo>
                    <a:pt x="482" y="379"/>
                  </a:lnTo>
                  <a:lnTo>
                    <a:pt x="494" y="392"/>
                  </a:lnTo>
                  <a:lnTo>
                    <a:pt x="504" y="409"/>
                  </a:lnTo>
                  <a:lnTo>
                    <a:pt x="508" y="427"/>
                  </a:lnTo>
                  <a:lnTo>
                    <a:pt x="508" y="445"/>
                  </a:lnTo>
                  <a:lnTo>
                    <a:pt x="503" y="463"/>
                  </a:lnTo>
                  <a:lnTo>
                    <a:pt x="492" y="480"/>
                  </a:lnTo>
                  <a:lnTo>
                    <a:pt x="481" y="492"/>
                  </a:lnTo>
                  <a:lnTo>
                    <a:pt x="467" y="500"/>
                  </a:lnTo>
                  <a:lnTo>
                    <a:pt x="451" y="505"/>
                  </a:lnTo>
                  <a:lnTo>
                    <a:pt x="436" y="508"/>
                  </a:lnTo>
                  <a:lnTo>
                    <a:pt x="420" y="505"/>
                  </a:lnTo>
                  <a:lnTo>
                    <a:pt x="405" y="500"/>
                  </a:lnTo>
                  <a:lnTo>
                    <a:pt x="391" y="492"/>
                  </a:lnTo>
                  <a:lnTo>
                    <a:pt x="373" y="477"/>
                  </a:lnTo>
                  <a:lnTo>
                    <a:pt x="354" y="460"/>
                  </a:lnTo>
                  <a:lnTo>
                    <a:pt x="333" y="441"/>
                  </a:lnTo>
                  <a:lnTo>
                    <a:pt x="311" y="420"/>
                  </a:lnTo>
                  <a:lnTo>
                    <a:pt x="287" y="398"/>
                  </a:lnTo>
                  <a:lnTo>
                    <a:pt x="263" y="374"/>
                  </a:lnTo>
                  <a:lnTo>
                    <a:pt x="239" y="350"/>
                  </a:lnTo>
                  <a:lnTo>
                    <a:pt x="214" y="325"/>
                  </a:lnTo>
                  <a:lnTo>
                    <a:pt x="189" y="300"/>
                  </a:lnTo>
                  <a:lnTo>
                    <a:pt x="166" y="275"/>
                  </a:lnTo>
                  <a:lnTo>
                    <a:pt x="143" y="251"/>
                  </a:lnTo>
                  <a:lnTo>
                    <a:pt x="120" y="228"/>
                  </a:lnTo>
                  <a:lnTo>
                    <a:pt x="99" y="207"/>
                  </a:lnTo>
                  <a:lnTo>
                    <a:pt x="80" y="187"/>
                  </a:lnTo>
                  <a:lnTo>
                    <a:pt x="63" y="169"/>
                  </a:lnTo>
                  <a:lnTo>
                    <a:pt x="49" y="153"/>
                  </a:lnTo>
                  <a:lnTo>
                    <a:pt x="36" y="140"/>
                  </a:lnTo>
                  <a:lnTo>
                    <a:pt x="27" y="130"/>
                  </a:lnTo>
                  <a:lnTo>
                    <a:pt x="21" y="123"/>
                  </a:lnTo>
                  <a:lnTo>
                    <a:pt x="19" y="121"/>
                  </a:lnTo>
                  <a:lnTo>
                    <a:pt x="8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1" y="33"/>
                  </a:lnTo>
                  <a:lnTo>
                    <a:pt x="23" y="19"/>
                  </a:lnTo>
                  <a:lnTo>
                    <a:pt x="39" y="7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gf652ca87e5_0_84"/>
            <p:cNvSpPr/>
            <p:nvPr/>
          </p:nvSpPr>
          <p:spPr>
            <a:xfrm>
              <a:off x="2341563" y="3543300"/>
              <a:ext cx="114300" cy="115888"/>
            </a:xfrm>
            <a:custGeom>
              <a:rect b="b" l="l" r="r" t="t"/>
              <a:pathLst>
                <a:path extrusionOk="0" h="509" w="508">
                  <a:moveTo>
                    <a:pt x="75" y="0"/>
                  </a:moveTo>
                  <a:lnTo>
                    <a:pt x="92" y="3"/>
                  </a:lnTo>
                  <a:lnTo>
                    <a:pt x="110" y="11"/>
                  </a:lnTo>
                  <a:lnTo>
                    <a:pt x="125" y="24"/>
                  </a:lnTo>
                  <a:lnTo>
                    <a:pt x="135" y="34"/>
                  </a:lnTo>
                  <a:lnTo>
                    <a:pt x="148" y="48"/>
                  </a:lnTo>
                  <a:lnTo>
                    <a:pt x="164" y="66"/>
                  </a:lnTo>
                  <a:lnTo>
                    <a:pt x="184" y="86"/>
                  </a:lnTo>
                  <a:lnTo>
                    <a:pt x="205" y="108"/>
                  </a:lnTo>
                  <a:lnTo>
                    <a:pt x="229" y="133"/>
                  </a:lnTo>
                  <a:lnTo>
                    <a:pt x="254" y="159"/>
                  </a:lnTo>
                  <a:lnTo>
                    <a:pt x="280" y="186"/>
                  </a:lnTo>
                  <a:lnTo>
                    <a:pt x="307" y="214"/>
                  </a:lnTo>
                  <a:lnTo>
                    <a:pt x="334" y="241"/>
                  </a:lnTo>
                  <a:lnTo>
                    <a:pt x="362" y="267"/>
                  </a:lnTo>
                  <a:lnTo>
                    <a:pt x="388" y="294"/>
                  </a:lnTo>
                  <a:lnTo>
                    <a:pt x="415" y="319"/>
                  </a:lnTo>
                  <a:lnTo>
                    <a:pt x="439" y="342"/>
                  </a:lnTo>
                  <a:lnTo>
                    <a:pt x="461" y="362"/>
                  </a:lnTo>
                  <a:lnTo>
                    <a:pt x="482" y="380"/>
                  </a:lnTo>
                  <a:lnTo>
                    <a:pt x="495" y="395"/>
                  </a:lnTo>
                  <a:lnTo>
                    <a:pt x="503" y="412"/>
                  </a:lnTo>
                  <a:lnTo>
                    <a:pt x="508" y="430"/>
                  </a:lnTo>
                  <a:lnTo>
                    <a:pt x="507" y="448"/>
                  </a:lnTo>
                  <a:lnTo>
                    <a:pt x="501" y="466"/>
                  </a:lnTo>
                  <a:lnTo>
                    <a:pt x="491" y="483"/>
                  </a:lnTo>
                  <a:lnTo>
                    <a:pt x="479" y="494"/>
                  </a:lnTo>
                  <a:lnTo>
                    <a:pt x="465" y="502"/>
                  </a:lnTo>
                  <a:lnTo>
                    <a:pt x="451" y="507"/>
                  </a:lnTo>
                  <a:lnTo>
                    <a:pt x="435" y="509"/>
                  </a:lnTo>
                  <a:lnTo>
                    <a:pt x="419" y="507"/>
                  </a:lnTo>
                  <a:lnTo>
                    <a:pt x="403" y="501"/>
                  </a:lnTo>
                  <a:lnTo>
                    <a:pt x="388" y="491"/>
                  </a:lnTo>
                  <a:lnTo>
                    <a:pt x="366" y="472"/>
                  </a:lnTo>
                  <a:lnTo>
                    <a:pt x="341" y="449"/>
                  </a:lnTo>
                  <a:lnTo>
                    <a:pt x="314" y="425"/>
                  </a:lnTo>
                  <a:lnTo>
                    <a:pt x="287" y="398"/>
                  </a:lnTo>
                  <a:lnTo>
                    <a:pt x="258" y="370"/>
                  </a:lnTo>
                  <a:lnTo>
                    <a:pt x="230" y="341"/>
                  </a:lnTo>
                  <a:lnTo>
                    <a:pt x="200" y="312"/>
                  </a:lnTo>
                  <a:lnTo>
                    <a:pt x="172" y="282"/>
                  </a:lnTo>
                  <a:lnTo>
                    <a:pt x="144" y="254"/>
                  </a:lnTo>
                  <a:lnTo>
                    <a:pt x="118" y="226"/>
                  </a:lnTo>
                  <a:lnTo>
                    <a:pt x="92" y="201"/>
                  </a:lnTo>
                  <a:lnTo>
                    <a:pt x="70" y="177"/>
                  </a:lnTo>
                  <a:lnTo>
                    <a:pt x="50" y="156"/>
                  </a:lnTo>
                  <a:lnTo>
                    <a:pt x="33" y="138"/>
                  </a:lnTo>
                  <a:lnTo>
                    <a:pt x="20" y="123"/>
                  </a:lnTo>
                  <a:lnTo>
                    <a:pt x="8" y="107"/>
                  </a:lnTo>
                  <a:lnTo>
                    <a:pt x="2" y="89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3" y="20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gf652ca87e5_0_84"/>
            <p:cNvSpPr/>
            <p:nvPr/>
          </p:nvSpPr>
          <p:spPr>
            <a:xfrm>
              <a:off x="2011363" y="3181350"/>
              <a:ext cx="198439" cy="328613"/>
            </a:xfrm>
            <a:custGeom>
              <a:rect b="b" l="l" r="r" t="t"/>
              <a:pathLst>
                <a:path extrusionOk="0" h="1452" w="872">
                  <a:moveTo>
                    <a:pt x="145" y="150"/>
                  </a:moveTo>
                  <a:lnTo>
                    <a:pt x="145" y="1306"/>
                  </a:lnTo>
                  <a:lnTo>
                    <a:pt x="455" y="1306"/>
                  </a:lnTo>
                  <a:lnTo>
                    <a:pt x="465" y="1277"/>
                  </a:lnTo>
                  <a:lnTo>
                    <a:pt x="475" y="1244"/>
                  </a:lnTo>
                  <a:lnTo>
                    <a:pt x="487" y="1205"/>
                  </a:lnTo>
                  <a:lnTo>
                    <a:pt x="500" y="1161"/>
                  </a:lnTo>
                  <a:lnTo>
                    <a:pt x="514" y="1115"/>
                  </a:lnTo>
                  <a:lnTo>
                    <a:pt x="529" y="1064"/>
                  </a:lnTo>
                  <a:lnTo>
                    <a:pt x="545" y="1010"/>
                  </a:lnTo>
                  <a:lnTo>
                    <a:pt x="562" y="953"/>
                  </a:lnTo>
                  <a:lnTo>
                    <a:pt x="578" y="895"/>
                  </a:lnTo>
                  <a:lnTo>
                    <a:pt x="595" y="835"/>
                  </a:lnTo>
                  <a:lnTo>
                    <a:pt x="611" y="774"/>
                  </a:lnTo>
                  <a:lnTo>
                    <a:pt x="627" y="712"/>
                  </a:lnTo>
                  <a:lnTo>
                    <a:pt x="642" y="650"/>
                  </a:lnTo>
                  <a:lnTo>
                    <a:pt x="658" y="588"/>
                  </a:lnTo>
                  <a:lnTo>
                    <a:pt x="672" y="528"/>
                  </a:lnTo>
                  <a:lnTo>
                    <a:pt x="685" y="469"/>
                  </a:lnTo>
                  <a:lnTo>
                    <a:pt x="696" y="411"/>
                  </a:lnTo>
                  <a:lnTo>
                    <a:pt x="707" y="355"/>
                  </a:lnTo>
                  <a:lnTo>
                    <a:pt x="715" y="303"/>
                  </a:lnTo>
                  <a:lnTo>
                    <a:pt x="723" y="253"/>
                  </a:lnTo>
                  <a:lnTo>
                    <a:pt x="693" y="241"/>
                  </a:lnTo>
                  <a:lnTo>
                    <a:pt x="657" y="229"/>
                  </a:lnTo>
                  <a:lnTo>
                    <a:pt x="615" y="219"/>
                  </a:lnTo>
                  <a:lnTo>
                    <a:pt x="567" y="207"/>
                  </a:lnTo>
                  <a:lnTo>
                    <a:pt x="514" y="196"/>
                  </a:lnTo>
                  <a:lnTo>
                    <a:pt x="458" y="187"/>
                  </a:lnTo>
                  <a:lnTo>
                    <a:pt x="398" y="178"/>
                  </a:lnTo>
                  <a:lnTo>
                    <a:pt x="337" y="170"/>
                  </a:lnTo>
                  <a:lnTo>
                    <a:pt x="274" y="163"/>
                  </a:lnTo>
                  <a:lnTo>
                    <a:pt x="209" y="155"/>
                  </a:lnTo>
                  <a:lnTo>
                    <a:pt x="145" y="150"/>
                  </a:lnTo>
                  <a:close/>
                  <a:moveTo>
                    <a:pt x="77" y="0"/>
                  </a:moveTo>
                  <a:lnTo>
                    <a:pt x="105" y="2"/>
                  </a:lnTo>
                  <a:lnTo>
                    <a:pt x="138" y="4"/>
                  </a:lnTo>
                  <a:lnTo>
                    <a:pt x="177" y="7"/>
                  </a:lnTo>
                  <a:lnTo>
                    <a:pt x="221" y="11"/>
                  </a:lnTo>
                  <a:lnTo>
                    <a:pt x="267" y="15"/>
                  </a:lnTo>
                  <a:lnTo>
                    <a:pt x="316" y="20"/>
                  </a:lnTo>
                  <a:lnTo>
                    <a:pt x="367" y="26"/>
                  </a:lnTo>
                  <a:lnTo>
                    <a:pt x="419" y="34"/>
                  </a:lnTo>
                  <a:lnTo>
                    <a:pt x="472" y="41"/>
                  </a:lnTo>
                  <a:lnTo>
                    <a:pt x="525" y="51"/>
                  </a:lnTo>
                  <a:lnTo>
                    <a:pt x="577" y="60"/>
                  </a:lnTo>
                  <a:lnTo>
                    <a:pt x="626" y="72"/>
                  </a:lnTo>
                  <a:lnTo>
                    <a:pt x="674" y="83"/>
                  </a:lnTo>
                  <a:lnTo>
                    <a:pt x="718" y="97"/>
                  </a:lnTo>
                  <a:lnTo>
                    <a:pt x="758" y="112"/>
                  </a:lnTo>
                  <a:lnTo>
                    <a:pt x="794" y="129"/>
                  </a:lnTo>
                  <a:lnTo>
                    <a:pt x="825" y="146"/>
                  </a:lnTo>
                  <a:lnTo>
                    <a:pt x="849" y="165"/>
                  </a:lnTo>
                  <a:lnTo>
                    <a:pt x="860" y="177"/>
                  </a:lnTo>
                  <a:lnTo>
                    <a:pt x="867" y="192"/>
                  </a:lnTo>
                  <a:lnTo>
                    <a:pt x="870" y="207"/>
                  </a:lnTo>
                  <a:lnTo>
                    <a:pt x="872" y="224"/>
                  </a:lnTo>
                  <a:lnTo>
                    <a:pt x="866" y="267"/>
                  </a:lnTo>
                  <a:lnTo>
                    <a:pt x="861" y="314"/>
                  </a:lnTo>
                  <a:lnTo>
                    <a:pt x="852" y="362"/>
                  </a:lnTo>
                  <a:lnTo>
                    <a:pt x="844" y="414"/>
                  </a:lnTo>
                  <a:lnTo>
                    <a:pt x="833" y="467"/>
                  </a:lnTo>
                  <a:lnTo>
                    <a:pt x="822" y="520"/>
                  </a:lnTo>
                  <a:lnTo>
                    <a:pt x="810" y="576"/>
                  </a:lnTo>
                  <a:lnTo>
                    <a:pt x="796" y="632"/>
                  </a:lnTo>
                  <a:lnTo>
                    <a:pt x="783" y="689"/>
                  </a:lnTo>
                  <a:lnTo>
                    <a:pt x="768" y="746"/>
                  </a:lnTo>
                  <a:lnTo>
                    <a:pt x="753" y="803"/>
                  </a:lnTo>
                  <a:lnTo>
                    <a:pt x="738" y="859"/>
                  </a:lnTo>
                  <a:lnTo>
                    <a:pt x="724" y="914"/>
                  </a:lnTo>
                  <a:lnTo>
                    <a:pt x="709" y="969"/>
                  </a:lnTo>
                  <a:lnTo>
                    <a:pt x="693" y="1021"/>
                  </a:lnTo>
                  <a:lnTo>
                    <a:pt x="679" y="1072"/>
                  </a:lnTo>
                  <a:lnTo>
                    <a:pt x="664" y="1120"/>
                  </a:lnTo>
                  <a:lnTo>
                    <a:pt x="651" y="1166"/>
                  </a:lnTo>
                  <a:lnTo>
                    <a:pt x="638" y="1208"/>
                  </a:lnTo>
                  <a:lnTo>
                    <a:pt x="626" y="1248"/>
                  </a:lnTo>
                  <a:lnTo>
                    <a:pt x="615" y="1283"/>
                  </a:lnTo>
                  <a:lnTo>
                    <a:pt x="605" y="1314"/>
                  </a:lnTo>
                  <a:lnTo>
                    <a:pt x="597" y="1342"/>
                  </a:lnTo>
                  <a:lnTo>
                    <a:pt x="589" y="1365"/>
                  </a:lnTo>
                  <a:lnTo>
                    <a:pt x="583" y="1382"/>
                  </a:lnTo>
                  <a:lnTo>
                    <a:pt x="580" y="1395"/>
                  </a:lnTo>
                  <a:lnTo>
                    <a:pt x="578" y="1401"/>
                  </a:lnTo>
                  <a:lnTo>
                    <a:pt x="569" y="1418"/>
                  </a:lnTo>
                  <a:lnTo>
                    <a:pt x="558" y="1432"/>
                  </a:lnTo>
                  <a:lnTo>
                    <a:pt x="543" y="1442"/>
                  </a:lnTo>
                  <a:lnTo>
                    <a:pt x="527" y="1450"/>
                  </a:lnTo>
                  <a:lnTo>
                    <a:pt x="508" y="1452"/>
                  </a:lnTo>
                  <a:lnTo>
                    <a:pt x="73" y="1452"/>
                  </a:lnTo>
                  <a:lnTo>
                    <a:pt x="53" y="1449"/>
                  </a:lnTo>
                  <a:lnTo>
                    <a:pt x="36" y="1441"/>
                  </a:lnTo>
                  <a:lnTo>
                    <a:pt x="21" y="1431"/>
                  </a:lnTo>
                  <a:lnTo>
                    <a:pt x="10" y="1416"/>
                  </a:lnTo>
                  <a:lnTo>
                    <a:pt x="2" y="1398"/>
                  </a:lnTo>
                  <a:lnTo>
                    <a:pt x="0" y="1379"/>
                  </a:lnTo>
                  <a:lnTo>
                    <a:pt x="0" y="73"/>
                  </a:lnTo>
                  <a:lnTo>
                    <a:pt x="3" y="53"/>
                  </a:lnTo>
                  <a:lnTo>
                    <a:pt x="11" y="35"/>
                  </a:lnTo>
                  <a:lnTo>
                    <a:pt x="23" y="19"/>
                  </a:lnTo>
                  <a:lnTo>
                    <a:pt x="39" y="8"/>
                  </a:lnTo>
                  <a:lnTo>
                    <a:pt x="57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gf652ca87e5_0_84"/>
            <p:cNvSpPr/>
            <p:nvPr/>
          </p:nvSpPr>
          <p:spPr>
            <a:xfrm>
              <a:off x="2571751" y="3214688"/>
              <a:ext cx="230188" cy="328612"/>
            </a:xfrm>
            <a:custGeom>
              <a:rect b="b" l="l" r="r" t="t"/>
              <a:pathLst>
                <a:path extrusionOk="0" h="1451" w="1014">
                  <a:moveTo>
                    <a:pt x="869" y="146"/>
                  </a:moveTo>
                  <a:lnTo>
                    <a:pt x="777" y="150"/>
                  </a:lnTo>
                  <a:lnTo>
                    <a:pt x="691" y="156"/>
                  </a:lnTo>
                  <a:lnTo>
                    <a:pt x="610" y="163"/>
                  </a:lnTo>
                  <a:lnTo>
                    <a:pt x="535" y="173"/>
                  </a:lnTo>
                  <a:lnTo>
                    <a:pt x="466" y="184"/>
                  </a:lnTo>
                  <a:lnTo>
                    <a:pt x="402" y="196"/>
                  </a:lnTo>
                  <a:lnTo>
                    <a:pt x="344" y="209"/>
                  </a:lnTo>
                  <a:lnTo>
                    <a:pt x="293" y="221"/>
                  </a:lnTo>
                  <a:lnTo>
                    <a:pt x="247" y="234"/>
                  </a:lnTo>
                  <a:lnTo>
                    <a:pt x="208" y="246"/>
                  </a:lnTo>
                  <a:lnTo>
                    <a:pt x="174" y="256"/>
                  </a:lnTo>
                  <a:lnTo>
                    <a:pt x="193" y="297"/>
                  </a:lnTo>
                  <a:lnTo>
                    <a:pt x="213" y="343"/>
                  </a:lnTo>
                  <a:lnTo>
                    <a:pt x="234" y="393"/>
                  </a:lnTo>
                  <a:lnTo>
                    <a:pt x="256" y="448"/>
                  </a:lnTo>
                  <a:lnTo>
                    <a:pt x="279" y="505"/>
                  </a:lnTo>
                  <a:lnTo>
                    <a:pt x="302" y="566"/>
                  </a:lnTo>
                  <a:lnTo>
                    <a:pt x="325" y="628"/>
                  </a:lnTo>
                  <a:lnTo>
                    <a:pt x="348" y="691"/>
                  </a:lnTo>
                  <a:lnTo>
                    <a:pt x="372" y="756"/>
                  </a:lnTo>
                  <a:lnTo>
                    <a:pt x="395" y="820"/>
                  </a:lnTo>
                  <a:lnTo>
                    <a:pt x="418" y="884"/>
                  </a:lnTo>
                  <a:lnTo>
                    <a:pt x="440" y="947"/>
                  </a:lnTo>
                  <a:lnTo>
                    <a:pt x="462" y="1009"/>
                  </a:lnTo>
                  <a:lnTo>
                    <a:pt x="482" y="1067"/>
                  </a:lnTo>
                  <a:lnTo>
                    <a:pt x="501" y="1124"/>
                  </a:lnTo>
                  <a:lnTo>
                    <a:pt x="519" y="1176"/>
                  </a:lnTo>
                  <a:lnTo>
                    <a:pt x="534" y="1224"/>
                  </a:lnTo>
                  <a:lnTo>
                    <a:pt x="548" y="1268"/>
                  </a:lnTo>
                  <a:lnTo>
                    <a:pt x="560" y="1307"/>
                  </a:lnTo>
                  <a:lnTo>
                    <a:pt x="869" y="1307"/>
                  </a:lnTo>
                  <a:lnTo>
                    <a:pt x="869" y="146"/>
                  </a:lnTo>
                  <a:close/>
                  <a:moveTo>
                    <a:pt x="941" y="0"/>
                  </a:moveTo>
                  <a:lnTo>
                    <a:pt x="961" y="3"/>
                  </a:lnTo>
                  <a:lnTo>
                    <a:pt x="978" y="10"/>
                  </a:lnTo>
                  <a:lnTo>
                    <a:pt x="993" y="21"/>
                  </a:lnTo>
                  <a:lnTo>
                    <a:pt x="1004" y="36"/>
                  </a:lnTo>
                  <a:lnTo>
                    <a:pt x="1012" y="53"/>
                  </a:lnTo>
                  <a:lnTo>
                    <a:pt x="1014" y="72"/>
                  </a:lnTo>
                  <a:lnTo>
                    <a:pt x="1014" y="1378"/>
                  </a:lnTo>
                  <a:lnTo>
                    <a:pt x="1012" y="1399"/>
                  </a:lnTo>
                  <a:lnTo>
                    <a:pt x="1004" y="1415"/>
                  </a:lnTo>
                  <a:lnTo>
                    <a:pt x="993" y="1430"/>
                  </a:lnTo>
                  <a:lnTo>
                    <a:pt x="978" y="1442"/>
                  </a:lnTo>
                  <a:lnTo>
                    <a:pt x="961" y="1449"/>
                  </a:lnTo>
                  <a:lnTo>
                    <a:pt x="941" y="1451"/>
                  </a:lnTo>
                  <a:lnTo>
                    <a:pt x="506" y="1451"/>
                  </a:lnTo>
                  <a:lnTo>
                    <a:pt x="487" y="1449"/>
                  </a:lnTo>
                  <a:lnTo>
                    <a:pt x="469" y="1442"/>
                  </a:lnTo>
                  <a:lnTo>
                    <a:pt x="454" y="1430"/>
                  </a:lnTo>
                  <a:lnTo>
                    <a:pt x="444" y="1415"/>
                  </a:lnTo>
                  <a:lnTo>
                    <a:pt x="435" y="1399"/>
                  </a:lnTo>
                  <a:lnTo>
                    <a:pt x="428" y="1372"/>
                  </a:lnTo>
                  <a:lnTo>
                    <a:pt x="418" y="1340"/>
                  </a:lnTo>
                  <a:lnTo>
                    <a:pt x="407" y="1304"/>
                  </a:lnTo>
                  <a:lnTo>
                    <a:pt x="394" y="1263"/>
                  </a:lnTo>
                  <a:lnTo>
                    <a:pt x="379" y="1218"/>
                  </a:lnTo>
                  <a:lnTo>
                    <a:pt x="363" y="1170"/>
                  </a:lnTo>
                  <a:lnTo>
                    <a:pt x="346" y="1119"/>
                  </a:lnTo>
                  <a:lnTo>
                    <a:pt x="327" y="1066"/>
                  </a:lnTo>
                  <a:lnTo>
                    <a:pt x="308" y="1010"/>
                  </a:lnTo>
                  <a:lnTo>
                    <a:pt x="288" y="953"/>
                  </a:lnTo>
                  <a:lnTo>
                    <a:pt x="268" y="895"/>
                  </a:lnTo>
                  <a:lnTo>
                    <a:pt x="247" y="837"/>
                  </a:lnTo>
                  <a:lnTo>
                    <a:pt x="226" y="779"/>
                  </a:lnTo>
                  <a:lnTo>
                    <a:pt x="205" y="721"/>
                  </a:lnTo>
                  <a:lnTo>
                    <a:pt x="184" y="664"/>
                  </a:lnTo>
                  <a:lnTo>
                    <a:pt x="163" y="609"/>
                  </a:lnTo>
                  <a:lnTo>
                    <a:pt x="143" y="555"/>
                  </a:lnTo>
                  <a:lnTo>
                    <a:pt x="122" y="504"/>
                  </a:lnTo>
                  <a:lnTo>
                    <a:pt x="102" y="456"/>
                  </a:lnTo>
                  <a:lnTo>
                    <a:pt x="84" y="411"/>
                  </a:lnTo>
                  <a:lnTo>
                    <a:pt x="66" y="370"/>
                  </a:lnTo>
                  <a:lnTo>
                    <a:pt x="51" y="334"/>
                  </a:lnTo>
                  <a:lnTo>
                    <a:pt x="36" y="303"/>
                  </a:lnTo>
                  <a:lnTo>
                    <a:pt x="22" y="276"/>
                  </a:lnTo>
                  <a:lnTo>
                    <a:pt x="10" y="256"/>
                  </a:lnTo>
                  <a:lnTo>
                    <a:pt x="3" y="237"/>
                  </a:lnTo>
                  <a:lnTo>
                    <a:pt x="0" y="217"/>
                  </a:lnTo>
                  <a:lnTo>
                    <a:pt x="3" y="197"/>
                  </a:lnTo>
                  <a:lnTo>
                    <a:pt x="12" y="178"/>
                  </a:lnTo>
                  <a:lnTo>
                    <a:pt x="24" y="163"/>
                  </a:lnTo>
                  <a:lnTo>
                    <a:pt x="41" y="152"/>
                  </a:lnTo>
                  <a:lnTo>
                    <a:pt x="46" y="150"/>
                  </a:lnTo>
                  <a:lnTo>
                    <a:pt x="57" y="145"/>
                  </a:lnTo>
                  <a:lnTo>
                    <a:pt x="73" y="139"/>
                  </a:lnTo>
                  <a:lnTo>
                    <a:pt x="95" y="131"/>
                  </a:lnTo>
                  <a:lnTo>
                    <a:pt x="121" y="121"/>
                  </a:lnTo>
                  <a:lnTo>
                    <a:pt x="154" y="109"/>
                  </a:lnTo>
                  <a:lnTo>
                    <a:pt x="191" y="98"/>
                  </a:lnTo>
                  <a:lnTo>
                    <a:pt x="234" y="86"/>
                  </a:lnTo>
                  <a:lnTo>
                    <a:pt x="283" y="74"/>
                  </a:lnTo>
                  <a:lnTo>
                    <a:pt x="336" y="61"/>
                  </a:lnTo>
                  <a:lnTo>
                    <a:pt x="394" y="49"/>
                  </a:lnTo>
                  <a:lnTo>
                    <a:pt x="457" y="38"/>
                  </a:lnTo>
                  <a:lnTo>
                    <a:pt x="526" y="27"/>
                  </a:lnTo>
                  <a:lnTo>
                    <a:pt x="599" y="19"/>
                  </a:lnTo>
                  <a:lnTo>
                    <a:pt x="678" y="11"/>
                  </a:lnTo>
                  <a:lnTo>
                    <a:pt x="760" y="5"/>
                  </a:lnTo>
                  <a:lnTo>
                    <a:pt x="849" y="1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gf652ca87e5_0_84"/>
          <p:cNvGrpSpPr/>
          <p:nvPr/>
        </p:nvGrpSpPr>
        <p:grpSpPr>
          <a:xfrm>
            <a:off x="1882549" y="2329057"/>
            <a:ext cx="418569" cy="409454"/>
            <a:chOff x="3611563" y="2820988"/>
            <a:chExt cx="450850" cy="490541"/>
          </a:xfrm>
        </p:grpSpPr>
        <p:sp>
          <p:nvSpPr>
            <p:cNvPr id="89" name="Google Shape;89;gf652ca87e5_0_84"/>
            <p:cNvSpPr/>
            <p:nvPr/>
          </p:nvSpPr>
          <p:spPr>
            <a:xfrm>
              <a:off x="3827463" y="2820988"/>
              <a:ext cx="19050" cy="53975"/>
            </a:xfrm>
            <a:custGeom>
              <a:rect b="b" l="l" r="r" t="t"/>
              <a:pathLst>
                <a:path extrusionOk="0" h="378" w="125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gf652ca87e5_0_84"/>
            <p:cNvSpPr/>
            <p:nvPr/>
          </p:nvSpPr>
          <p:spPr>
            <a:xfrm>
              <a:off x="4008438" y="3038476"/>
              <a:ext cx="53975" cy="19050"/>
            </a:xfrm>
            <a:custGeom>
              <a:rect b="b" l="l" r="r" t="t"/>
              <a:pathLst>
                <a:path extrusionOk="0" h="125" w="37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gf652ca87e5_0_84"/>
            <p:cNvSpPr/>
            <p:nvPr/>
          </p:nvSpPr>
          <p:spPr>
            <a:xfrm>
              <a:off x="3611563" y="3038476"/>
              <a:ext cx="53975" cy="19050"/>
            </a:xfrm>
            <a:custGeom>
              <a:rect b="b" l="l" r="r" t="t"/>
              <a:pathLst>
                <a:path extrusionOk="0" h="125" w="37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gf652ca87e5_0_84"/>
            <p:cNvSpPr/>
            <p:nvPr/>
          </p:nvSpPr>
          <p:spPr>
            <a:xfrm>
              <a:off x="3956051" y="2884488"/>
              <a:ext cx="42863" cy="44450"/>
            </a:xfrm>
            <a:custGeom>
              <a:rect b="b" l="l" r="r" t="t"/>
              <a:pathLst>
                <a:path extrusionOk="0" h="303" w="301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gf652ca87e5_0_84"/>
            <p:cNvSpPr/>
            <p:nvPr/>
          </p:nvSpPr>
          <p:spPr>
            <a:xfrm>
              <a:off x="3675063" y="3167063"/>
              <a:ext cx="42863" cy="44450"/>
            </a:xfrm>
            <a:custGeom>
              <a:rect b="b" l="l" r="r" t="t"/>
              <a:pathLst>
                <a:path extrusionOk="0" h="305" w="301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gf652ca87e5_0_84"/>
            <p:cNvSpPr/>
            <p:nvPr/>
          </p:nvSpPr>
          <p:spPr>
            <a:xfrm>
              <a:off x="3956051" y="3167063"/>
              <a:ext cx="42863" cy="44450"/>
            </a:xfrm>
            <a:custGeom>
              <a:rect b="b" l="l" r="r" t="t"/>
              <a:pathLst>
                <a:path extrusionOk="0" h="305" w="301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gf652ca87e5_0_84"/>
            <p:cNvSpPr/>
            <p:nvPr/>
          </p:nvSpPr>
          <p:spPr>
            <a:xfrm>
              <a:off x="3675063" y="2884488"/>
              <a:ext cx="42863" cy="44450"/>
            </a:xfrm>
            <a:custGeom>
              <a:rect b="b" l="l" r="r" t="t"/>
              <a:pathLst>
                <a:path extrusionOk="0" h="303" w="301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gf652ca87e5_0_84"/>
            <p:cNvSpPr/>
            <p:nvPr/>
          </p:nvSpPr>
          <p:spPr>
            <a:xfrm>
              <a:off x="3729038" y="2938463"/>
              <a:ext cx="117474" cy="119062"/>
            </a:xfrm>
            <a:custGeom>
              <a:rect b="b" l="l" r="r" t="t"/>
              <a:pathLst>
                <a:path extrusionOk="0" h="819" w="812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gf652ca87e5_0_84"/>
            <p:cNvSpPr/>
            <p:nvPr/>
          </p:nvSpPr>
          <p:spPr>
            <a:xfrm>
              <a:off x="3683001" y="2894013"/>
              <a:ext cx="306386" cy="417516"/>
            </a:xfrm>
            <a:custGeom>
              <a:rect b="b" l="l" r="r" t="t"/>
              <a:pathLst>
                <a:path extrusionOk="0" h="2897" w="2123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8" name="Google Shape;98;gf652ca87e5_0_84"/>
          <p:cNvSpPr txBox="1"/>
          <p:nvPr/>
        </p:nvSpPr>
        <p:spPr>
          <a:xfrm>
            <a:off x="425475" y="1031250"/>
            <a:ext cx="836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it’s one of the most popular tools in the data science community. Let’s look at some of the reasons for this: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103" name="Google Shape;103;gfaa527e35b_0_0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7023" l="0" r="0" t="7013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04" name="Google Shape;104;gfaa527e35b_0_0"/>
          <p:cNvSpPr/>
          <p:nvPr/>
        </p:nvSpPr>
        <p:spPr>
          <a:xfrm>
            <a:off x="-2" y="-4292"/>
            <a:ext cx="91440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faa527e35b_0_0"/>
          <p:cNvSpPr/>
          <p:nvPr/>
        </p:nvSpPr>
        <p:spPr>
          <a:xfrm>
            <a:off x="447876" y="1084859"/>
            <a:ext cx="8248200" cy="4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course is for you if you are :</a:t>
            </a:r>
            <a:endParaRPr sz="15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❏"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aspiring data analyst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❏"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aspiring business/product analyst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❏"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Someone looking to get started in the data science space.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a beginner level course but would be just as helpful for intermediate professionals. Also, prior knowledge of R is required.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500"/>
          </a:p>
          <a:p>
            <a:pPr indent="-571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gfaa527e35b_0_0"/>
          <p:cNvSpPr txBox="1"/>
          <p:nvPr/>
        </p:nvSpPr>
        <p:spPr>
          <a:xfrm>
            <a:off x="447875" y="147736"/>
            <a:ext cx="824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Target Audience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111" name="Google Shape;111;p12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0" l="20784" r="20784" t="0"/>
          <a:stretch/>
        </p:blipFill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12" name="Google Shape;112;p12"/>
          <p:cNvSpPr/>
          <p:nvPr/>
        </p:nvSpPr>
        <p:spPr>
          <a:xfrm>
            <a:off x="4551903" y="2"/>
            <a:ext cx="4592097" cy="5143498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2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C3CB"/>
              </a:buClr>
              <a:buSzPts val="2800"/>
              <a:buFont typeface="Roboto"/>
              <a:buNone/>
            </a:pPr>
            <a:r>
              <a:rPr b="1" lang="en-US" sz="2800">
                <a:solidFill>
                  <a:srgbClr val="53C3CB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rgbClr val="53C3C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12"/>
          <p:cNvCxnSpPr/>
          <p:nvPr/>
        </p:nvCxnSpPr>
        <p:spPr>
          <a:xfrm>
            <a:off x="1104642" y="1607588"/>
            <a:ext cx="0" cy="548700"/>
          </a:xfrm>
          <a:prstGeom prst="straightConnector1">
            <a:avLst/>
          </a:prstGeom>
          <a:noFill/>
          <a:ln cap="flat" cmpd="sng" w="28575">
            <a:solidFill>
              <a:srgbClr val="53C3C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2"/>
          <p:cNvSpPr/>
          <p:nvPr/>
        </p:nvSpPr>
        <p:spPr>
          <a:xfrm>
            <a:off x="1270019" y="1466410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53C3CB"/>
                </a:solidFill>
                <a:latin typeface="Roboto"/>
                <a:ea typeface="Roboto"/>
                <a:cs typeface="Roboto"/>
                <a:sym typeface="Roboto"/>
              </a:rPr>
              <a:t>Why 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Why did we choose R as our tool of choice?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2"/>
          <p:cNvCxnSpPr/>
          <p:nvPr/>
        </p:nvCxnSpPr>
        <p:spPr>
          <a:xfrm>
            <a:off x="1104642" y="2674060"/>
            <a:ext cx="0" cy="548700"/>
          </a:xfrm>
          <a:prstGeom prst="straightConnector1">
            <a:avLst/>
          </a:prstGeom>
          <a:noFill/>
          <a:ln cap="flat" cmpd="sng" w="28575">
            <a:solidFill>
              <a:srgbClr val="3DB2C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2"/>
          <p:cNvSpPr/>
          <p:nvPr/>
        </p:nvSpPr>
        <p:spPr>
          <a:xfrm>
            <a:off x="1270020" y="2532882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3DB2C4"/>
                </a:solidFill>
                <a:latin typeface="Roboto"/>
                <a:ea typeface="Roboto"/>
                <a:cs typeface="Roboto"/>
                <a:sym typeface="Roboto"/>
              </a:rPr>
              <a:t>Target Audience?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Who should take this course?</a:t>
            </a:r>
            <a:endParaRPr b="0" i="0" sz="10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367393" y="1466410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53C3C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0" sz="1800" u="none" cap="none" strike="noStrik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367393" y="2532882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3DB2C4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0" sz="1800" u="none" cap="none" strike="noStrike">
              <a:solidFill>
                <a:srgbClr val="3DB2C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125" name="Google Shape;125;p13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-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26" name="Google Shape;126;p13"/>
          <p:cNvSpPr/>
          <p:nvPr/>
        </p:nvSpPr>
        <p:spPr>
          <a:xfrm>
            <a:off x="0" y="-4"/>
            <a:ext cx="9144000" cy="5143499"/>
          </a:xfrm>
          <a:prstGeom prst="rect">
            <a:avLst/>
          </a:prstGeom>
          <a:solidFill>
            <a:srgbClr val="003B4F">
              <a:alpha val="6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243775" y="925000"/>
            <a:ext cx="8365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 Overview &amp; Structure</a:t>
            </a:r>
            <a:endParaRPr b="1" sz="4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