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AqL8NyGQvbM+TF93v8zrt8ZUw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 1">
  <p:cSld name="NSPPPT005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aa527e35b_0_145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13">
  <p:cSld name="NSPPPT001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74cf543b2_0_105"/>
          <p:cNvSpPr/>
          <p:nvPr>
            <p:ph idx="2" type="pic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gf74cf543b2_0_105"/>
          <p:cNvSpPr txBox="1"/>
          <p:nvPr>
            <p:ph idx="1" type="body"/>
          </p:nvPr>
        </p:nvSpPr>
        <p:spPr>
          <a:xfrm>
            <a:off x="3657600" y="730530"/>
            <a:ext cx="50919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gf74cf543b2_0_105"/>
          <p:cNvSpPr txBox="1"/>
          <p:nvPr>
            <p:ph type="title"/>
          </p:nvPr>
        </p:nvSpPr>
        <p:spPr>
          <a:xfrm>
            <a:off x="3657600" y="282611"/>
            <a:ext cx="509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31" name="Google Shape;31;p1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2" name="Google Shape;32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" name="Google Shape;33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34" name="Google Shape;34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" name="Google Shape;36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Visualisation &amp; Reports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468876" y="3193484"/>
            <a:ext cx="6206246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43" name="Google Shape;43;p2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467600" y="1574053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Visualisation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.1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52" name="Google Shape;52;p12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20784" r="20784" t="0"/>
          <a:stretch/>
        </p:blipFill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3" name="Google Shape;53;p12"/>
          <p:cNvSpPr/>
          <p:nvPr/>
        </p:nvSpPr>
        <p:spPr>
          <a:xfrm>
            <a:off x="4551903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C3CB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rgbClr val="53C3C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" name="Google Shape;55;p12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56" name="Google Shape;56;p12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rgbClr val="53C3C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" name="Google Shape;57;p12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Data </a:t>
              </a:r>
              <a:r>
                <a:rPr b="1" lang="en-US" sz="1200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Visualisation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Plotting data using ggplot2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64" name="Google Shape;64;p13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-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0" y="-4"/>
            <a:ext cx="9144000" cy="5143499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43775" y="925000"/>
            <a:ext cx="8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Generating Reports</a:t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