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cixLkDmNdVKhrTbxi8gNgZtnE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f259ca54_0_2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cff259ca54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ff259ca54_0_40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ff259ca54_0_43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37" name="Google Shape;37;gcff259ca54_0_43"/>
          <p:cNvSpPr txBox="1"/>
          <p:nvPr>
            <p:ph idx="1" type="body"/>
          </p:nvPr>
        </p:nvSpPr>
        <p:spPr>
          <a:xfrm>
            <a:off x="381000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gcff259ca54_0_43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ff259ca54_0_47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ff259ca54_0_49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929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gcff259ca54_0_49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gcff259ca54_0_49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">
  <p:cSld name="NSPPPT00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ff259ca54_0_53"/>
          <p:cNvSpPr txBox="1"/>
          <p:nvPr>
            <p:ph idx="1" type="body"/>
          </p:nvPr>
        </p:nvSpPr>
        <p:spPr>
          <a:xfrm>
            <a:off x="381000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gcff259ca54_0_53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ff259ca54_0_36"/>
          <p:cNvSpPr/>
          <p:nvPr>
            <p:ph idx="2" type="pic"/>
          </p:nvPr>
        </p:nvSpPr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cff259ca54_0_38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5" name="Google Shape;55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" name="Google Shape;57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Visualisation &amp; Reports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Reports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2.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73" name="Google Shape;73;gcff259ca54_0_28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3" l="0" r="0" t="7014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74" name="Google Shape;74;gcff259ca54_0_28"/>
          <p:cNvSpPr/>
          <p:nvPr/>
        </p:nvSpPr>
        <p:spPr>
          <a:xfrm>
            <a:off x="-2" y="-429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cff259ca54_0_28"/>
          <p:cNvSpPr/>
          <p:nvPr/>
        </p:nvSpPr>
        <p:spPr>
          <a:xfrm>
            <a:off x="447876" y="932459"/>
            <a:ext cx="8248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text to the report.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Bold &amp; Italics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Bullets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Numbered Lists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Hyperlinks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Images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Blocks &amp; Code Outputs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  <a:p>
            <a:pPr indent="-57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cff259ca54_0_28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of Topics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81" name="Google Shape;81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82" name="Google Shape;82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84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85" name="Google Shape;85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6" name="Google Shape;86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Generating Reports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Generating reports using Rmarkdown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93" name="Google Shape;93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3775" y="925000"/>
            <a:ext cx="836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1: Data Understanding &amp; Insights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