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BCY+q9cHfmcBRnQqo5cM6B7R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1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Data </a:t>
              </a: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Understanding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Exploring &amp; understanding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Insights</a:t>
            </a:r>
            <a:endParaRPr b="1"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