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O52LMn8SCppAWuQZeYZiaP+y1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customschemas.google.com/relationships/presentationmetadata" Target="meta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 1">
  <p:cSld name="NSPPPT005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aa527e35b_0_145"/>
          <p:cNvSpPr/>
          <p:nvPr>
            <p:ph idx="2" type="pic"/>
          </p:nvPr>
        </p:nvSpPr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13">
  <p:cSld name="NSPPPT001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74cf543b2_0_105"/>
          <p:cNvSpPr/>
          <p:nvPr>
            <p:ph idx="2" type="pic"/>
          </p:nvPr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gf74cf543b2_0_105"/>
          <p:cNvSpPr txBox="1"/>
          <p:nvPr>
            <p:ph idx="1" type="body"/>
          </p:nvPr>
        </p:nvSpPr>
        <p:spPr>
          <a:xfrm>
            <a:off x="3657600" y="730530"/>
            <a:ext cx="50919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gf74cf543b2_0_105"/>
          <p:cNvSpPr txBox="1"/>
          <p:nvPr>
            <p:ph type="title"/>
          </p:nvPr>
        </p:nvSpPr>
        <p:spPr>
          <a:xfrm>
            <a:off x="3657600" y="282611"/>
            <a:ext cx="509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31" name="Google Shape;31;p1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2" name="Google Shape;32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" name="Google Shape;33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34" name="Google Shape;34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1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468876" y="3193484"/>
            <a:ext cx="6206246" cy="22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43" name="Google Shape;43;p2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0" y="-1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467600" y="1574053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Generating Insights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3.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&#10;&#10;Description automatically generated" id="52" name="Google Shape;52;p1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20784" r="20784" t="0"/>
          <a:stretch/>
        </p:blipFill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4551903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C3CB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rgbClr val="53C3CB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rgbClr val="53C3C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p12"/>
          <p:cNvGrpSpPr/>
          <p:nvPr/>
        </p:nvGrpSpPr>
        <p:grpSpPr>
          <a:xfrm>
            <a:off x="367393" y="2152210"/>
            <a:ext cx="3832726" cy="831000"/>
            <a:chOff x="367393" y="1466410"/>
            <a:chExt cx="3832726" cy="831000"/>
          </a:xfrm>
        </p:grpSpPr>
        <p:cxnSp>
          <p:nvCxnSpPr>
            <p:cNvPr id="56" name="Google Shape;56;p12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rgbClr val="53C3C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p12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Generating Insights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Analysing data and summarising findings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53C3CB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pic>
        <p:nvPicPr>
          <p:cNvPr descr="Graphical user interface, text&#10;&#10;Description automatically generated" id="64" name="Google Shape;64;p13"/>
          <p:cNvPicPr preferRelativeResize="0"/>
          <p:nvPr/>
        </p:nvPicPr>
        <p:blipFill rotWithShape="1">
          <a:blip r:embed="rId3">
            <a:alphaModFix amt="85000"/>
          </a:blip>
          <a:srcRect b="7021" l="0" r="0" t="7022"/>
          <a:stretch/>
        </p:blipFill>
        <p:spPr>
          <a:xfrm>
            <a:off x="1" y="-1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0" y="-4"/>
            <a:ext cx="9144000" cy="5143499"/>
          </a:xfrm>
          <a:prstGeom prst="rect">
            <a:avLst/>
          </a:prstGeom>
          <a:solidFill>
            <a:srgbClr val="003B4F">
              <a:alpha val="6823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43775" y="925000"/>
            <a:ext cx="836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Case Study 2: Analysis to aid a business objective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