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PWEeaT+daAXDct0RK2CRF74DJ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abe22b4e8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fabe22b4e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be22b4e8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fabe22b4e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Something that needs to grab the viewers attention!!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 1">
  <p:cSld name="NSPPPT005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aa527e35b_0_145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13">
  <p:cSld name="NSPPPT001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74cf543b2_0_105"/>
          <p:cNvSpPr/>
          <p:nvPr>
            <p:ph idx="2" type="pic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gf74cf543b2_0_105"/>
          <p:cNvSpPr txBox="1"/>
          <p:nvPr>
            <p:ph idx="1" type="body"/>
          </p:nvPr>
        </p:nvSpPr>
        <p:spPr>
          <a:xfrm>
            <a:off x="3657600" y="730530"/>
            <a:ext cx="50919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gf74cf543b2_0_105"/>
          <p:cNvSpPr txBox="1"/>
          <p:nvPr>
            <p:ph type="title"/>
          </p:nvPr>
        </p:nvSpPr>
        <p:spPr>
          <a:xfrm>
            <a:off x="3657600" y="282611"/>
            <a:ext cx="509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31" name="Google Shape;31;p1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2" name="Google Shape;32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" name="Google Shape;33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34" name="Google Shape;34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" name="Google Shape;36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</a:t>
            </a: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468876" y="3193484"/>
            <a:ext cx="6206246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43" name="Google Shape;43;p2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rgbClr val="003B4F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467600" y="1574053"/>
            <a:ext cx="771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Structuring Analysis using DA Framework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52" name="Google Shape;52;gfabe22b4e8_0_0"/>
          <p:cNvPicPr preferRelativeResize="0"/>
          <p:nvPr/>
        </p:nvPicPr>
        <p:blipFill rotWithShape="1">
          <a:blip r:embed="rId3">
            <a:alphaModFix amt="5000"/>
          </a:blip>
          <a:srcRect b="7022" l="0" r="0" t="7022"/>
          <a:stretch/>
        </p:blipFill>
        <p:spPr>
          <a:xfrm>
            <a:off x="1" y="2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fabe22b4e8_0_0"/>
          <p:cNvSpPr txBox="1"/>
          <p:nvPr>
            <p:ph type="title"/>
          </p:nvPr>
        </p:nvSpPr>
        <p:spPr>
          <a:xfrm>
            <a:off x="381000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lang="en-US" sz="3000"/>
              <a:t>Data Analysis Framework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54" name="Google Shape;54;gfabe22b4e8_0_0"/>
          <p:cNvSpPr/>
          <p:nvPr/>
        </p:nvSpPr>
        <p:spPr>
          <a:xfrm>
            <a:off x="381000" y="1304329"/>
            <a:ext cx="3069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Understanding the data.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fabe22b4e8_0_0"/>
          <p:cNvSpPr/>
          <p:nvPr/>
        </p:nvSpPr>
        <p:spPr>
          <a:xfrm>
            <a:off x="5680923" y="1304329"/>
            <a:ext cx="3068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200">
                <a:solidFill>
                  <a:srgbClr val="1AA4BE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Decide on the analysis objective(s). Why did you start this analysis in the first place?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fabe22b4e8_0_0"/>
          <p:cNvSpPr/>
          <p:nvPr/>
        </p:nvSpPr>
        <p:spPr>
          <a:xfrm>
            <a:off x="381000" y="2538769"/>
            <a:ext cx="3069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0187AD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What are the different questions that come to mind when looking at the data?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1AA4B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gfabe22b4e8_0_0"/>
          <p:cNvSpPr/>
          <p:nvPr/>
        </p:nvSpPr>
        <p:spPr>
          <a:xfrm>
            <a:off x="5669523" y="2440131"/>
            <a:ext cx="3068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0197B8"/>
                </a:solidFill>
                <a:latin typeface="Roboto"/>
                <a:ea typeface="Roboto"/>
                <a:cs typeface="Roboto"/>
                <a:sym typeface="Roboto"/>
              </a:rPr>
              <a:t>Step 4</a:t>
            </a: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Select the questions in line with your analysis objective(s)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fabe22b4e8_0_0"/>
          <p:cNvSpPr/>
          <p:nvPr/>
        </p:nvSpPr>
        <p:spPr>
          <a:xfrm>
            <a:off x="381000" y="3620809"/>
            <a:ext cx="3069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fabe22b4e8_0_0"/>
          <p:cNvSpPr/>
          <p:nvPr/>
        </p:nvSpPr>
        <p:spPr>
          <a:xfrm>
            <a:off x="5680923" y="3620809"/>
            <a:ext cx="3068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00769E"/>
                </a:solidFill>
                <a:latin typeface="Roboto"/>
                <a:ea typeface="Roboto"/>
                <a:cs typeface="Roboto"/>
                <a:sym typeface="Roboto"/>
              </a:rPr>
              <a:t>Step 6</a:t>
            </a: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Summarise your findings in a report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gfabe22b4e8_0_0"/>
          <p:cNvGrpSpPr/>
          <p:nvPr/>
        </p:nvGrpSpPr>
        <p:grpSpPr>
          <a:xfrm>
            <a:off x="3610086" y="1287737"/>
            <a:ext cx="894124" cy="743289"/>
            <a:chOff x="3572616" y="1246644"/>
            <a:chExt cx="993140" cy="825601"/>
          </a:xfrm>
        </p:grpSpPr>
        <p:sp>
          <p:nvSpPr>
            <p:cNvPr id="61" name="Google Shape;61;gfabe22b4e8_0_0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rgbClr val="53C3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gfabe22b4e8_0_0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rgbClr val="53C3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" name="Google Shape;63;gfabe22b4e8_0_0"/>
          <p:cNvGrpSpPr/>
          <p:nvPr/>
        </p:nvGrpSpPr>
        <p:grpSpPr>
          <a:xfrm flipH="1">
            <a:off x="4639790" y="1287737"/>
            <a:ext cx="894124" cy="743289"/>
            <a:chOff x="3572616" y="1246644"/>
            <a:chExt cx="993140" cy="825601"/>
          </a:xfrm>
        </p:grpSpPr>
        <p:sp>
          <p:nvSpPr>
            <p:cNvPr id="64" name="Google Shape;64;gfabe22b4e8_0_0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rgbClr val="3DB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gfabe22b4e8_0_0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rgbClr val="3DB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66;gfabe22b4e8_0_0"/>
          <p:cNvGrpSpPr/>
          <p:nvPr/>
        </p:nvGrpSpPr>
        <p:grpSpPr>
          <a:xfrm>
            <a:off x="3610086" y="2448259"/>
            <a:ext cx="894124" cy="743289"/>
            <a:chOff x="3572616" y="1246644"/>
            <a:chExt cx="993140" cy="825601"/>
          </a:xfrm>
        </p:grpSpPr>
        <p:sp>
          <p:nvSpPr>
            <p:cNvPr id="67" name="Google Shape;67;gfabe22b4e8_0_0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rgbClr val="1AA4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gfabe22b4e8_0_0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rgbClr val="1AA4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gfabe22b4e8_0_0"/>
          <p:cNvGrpSpPr/>
          <p:nvPr/>
        </p:nvGrpSpPr>
        <p:grpSpPr>
          <a:xfrm flipH="1">
            <a:off x="4639790" y="2448259"/>
            <a:ext cx="894124" cy="743289"/>
            <a:chOff x="3572616" y="1246644"/>
            <a:chExt cx="993140" cy="825601"/>
          </a:xfrm>
        </p:grpSpPr>
        <p:sp>
          <p:nvSpPr>
            <p:cNvPr id="70" name="Google Shape;70;gfabe22b4e8_0_0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rgbClr val="0197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gfabe22b4e8_0_0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rgbClr val="0197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oogle Shape;72;gfabe22b4e8_0_0"/>
          <p:cNvGrpSpPr/>
          <p:nvPr/>
        </p:nvGrpSpPr>
        <p:grpSpPr>
          <a:xfrm>
            <a:off x="3610086" y="3606499"/>
            <a:ext cx="894124" cy="743289"/>
            <a:chOff x="3572616" y="1246644"/>
            <a:chExt cx="993140" cy="825601"/>
          </a:xfrm>
        </p:grpSpPr>
        <p:sp>
          <p:nvSpPr>
            <p:cNvPr id="73" name="Google Shape;73;gfabe22b4e8_0_0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rgbClr val="0187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gfabe22b4e8_0_0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rgbClr val="0187A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gfabe22b4e8_0_0"/>
          <p:cNvGrpSpPr/>
          <p:nvPr/>
        </p:nvGrpSpPr>
        <p:grpSpPr>
          <a:xfrm flipH="1">
            <a:off x="4639790" y="3606499"/>
            <a:ext cx="894124" cy="743289"/>
            <a:chOff x="3572616" y="1246644"/>
            <a:chExt cx="993140" cy="825601"/>
          </a:xfrm>
        </p:grpSpPr>
        <p:sp>
          <p:nvSpPr>
            <p:cNvPr id="76" name="Google Shape;76;gfabe22b4e8_0_0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rgbClr val="0076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gfabe22b4e8_0_0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rgbClr val="0076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gfabe22b4e8_0_0"/>
          <p:cNvGrpSpPr/>
          <p:nvPr/>
        </p:nvGrpSpPr>
        <p:grpSpPr>
          <a:xfrm>
            <a:off x="4007325" y="1490529"/>
            <a:ext cx="337476" cy="337425"/>
            <a:chOff x="2624138" y="2811463"/>
            <a:chExt cx="511173" cy="511173"/>
          </a:xfrm>
        </p:grpSpPr>
        <p:sp>
          <p:nvSpPr>
            <p:cNvPr id="79" name="Google Shape;79;gfabe22b4e8_0_0"/>
            <p:cNvSpPr/>
            <p:nvPr/>
          </p:nvSpPr>
          <p:spPr>
            <a:xfrm>
              <a:off x="2924176" y="3001963"/>
              <a:ext cx="19050" cy="19050"/>
            </a:xfrm>
            <a:custGeom>
              <a:rect b="b" l="l" r="r" t="t"/>
              <a:pathLst>
                <a:path extrusionOk="0" h="138" w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gfabe22b4e8_0_0"/>
            <p:cNvSpPr/>
            <p:nvPr/>
          </p:nvSpPr>
          <p:spPr>
            <a:xfrm>
              <a:off x="2624138" y="2811463"/>
              <a:ext cx="511173" cy="511173"/>
            </a:xfrm>
            <a:custGeom>
              <a:rect b="b" l="l" r="r" t="t"/>
              <a:pathLst>
                <a:path extrusionOk="0" h="3542" w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gfabe22b4e8_0_0"/>
            <p:cNvSpPr/>
            <p:nvPr/>
          </p:nvSpPr>
          <p:spPr>
            <a:xfrm>
              <a:off x="2663826" y="2851151"/>
              <a:ext cx="319087" cy="319087"/>
            </a:xfrm>
            <a:custGeom>
              <a:rect b="b" l="l" r="r" t="t"/>
              <a:pathLst>
                <a:path extrusionOk="0" h="2213" w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gfabe22b4e8_0_0"/>
            <p:cNvSpPr/>
            <p:nvPr/>
          </p:nvSpPr>
          <p:spPr>
            <a:xfrm>
              <a:off x="2814638" y="2890838"/>
              <a:ext cx="122237" cy="90489"/>
            </a:xfrm>
            <a:custGeom>
              <a:rect b="b" l="l" r="r" t="t"/>
              <a:pathLst>
                <a:path extrusionOk="0" h="627" w="848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gfabe22b4e8_0_0"/>
          <p:cNvGrpSpPr/>
          <p:nvPr/>
        </p:nvGrpSpPr>
        <p:grpSpPr>
          <a:xfrm>
            <a:off x="4027266" y="3838619"/>
            <a:ext cx="297606" cy="323806"/>
            <a:chOff x="3611563" y="2820988"/>
            <a:chExt cx="450850" cy="490541"/>
          </a:xfrm>
        </p:grpSpPr>
        <p:sp>
          <p:nvSpPr>
            <p:cNvPr id="84" name="Google Shape;84;gfabe22b4e8_0_0"/>
            <p:cNvSpPr/>
            <p:nvPr/>
          </p:nvSpPr>
          <p:spPr>
            <a:xfrm>
              <a:off x="3827463" y="2820988"/>
              <a:ext cx="19050" cy="53975"/>
            </a:xfrm>
            <a:custGeom>
              <a:rect b="b" l="l" r="r" t="t"/>
              <a:pathLst>
                <a:path extrusionOk="0" h="378" w="125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gfabe22b4e8_0_0"/>
            <p:cNvSpPr/>
            <p:nvPr/>
          </p:nvSpPr>
          <p:spPr>
            <a:xfrm>
              <a:off x="4008438" y="3038476"/>
              <a:ext cx="53975" cy="19050"/>
            </a:xfrm>
            <a:custGeom>
              <a:rect b="b" l="l" r="r" t="t"/>
              <a:pathLst>
                <a:path extrusionOk="0" h="125" w="37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gfabe22b4e8_0_0"/>
            <p:cNvSpPr/>
            <p:nvPr/>
          </p:nvSpPr>
          <p:spPr>
            <a:xfrm>
              <a:off x="3611563" y="3038476"/>
              <a:ext cx="53975" cy="19050"/>
            </a:xfrm>
            <a:custGeom>
              <a:rect b="b" l="l" r="r" t="t"/>
              <a:pathLst>
                <a:path extrusionOk="0" h="125" w="37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gfabe22b4e8_0_0"/>
            <p:cNvSpPr/>
            <p:nvPr/>
          </p:nvSpPr>
          <p:spPr>
            <a:xfrm>
              <a:off x="3956051" y="2884488"/>
              <a:ext cx="42863" cy="44450"/>
            </a:xfrm>
            <a:custGeom>
              <a:rect b="b" l="l" r="r" t="t"/>
              <a:pathLst>
                <a:path extrusionOk="0" h="303" w="301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gfabe22b4e8_0_0"/>
            <p:cNvSpPr/>
            <p:nvPr/>
          </p:nvSpPr>
          <p:spPr>
            <a:xfrm>
              <a:off x="3675063" y="3167063"/>
              <a:ext cx="42863" cy="44450"/>
            </a:xfrm>
            <a:custGeom>
              <a:rect b="b" l="l" r="r" t="t"/>
              <a:pathLst>
                <a:path extrusionOk="0" h="305" w="301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gfabe22b4e8_0_0"/>
            <p:cNvSpPr/>
            <p:nvPr/>
          </p:nvSpPr>
          <p:spPr>
            <a:xfrm>
              <a:off x="3956051" y="3167063"/>
              <a:ext cx="42863" cy="44450"/>
            </a:xfrm>
            <a:custGeom>
              <a:rect b="b" l="l" r="r" t="t"/>
              <a:pathLst>
                <a:path extrusionOk="0" h="305" w="301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gfabe22b4e8_0_0"/>
            <p:cNvSpPr/>
            <p:nvPr/>
          </p:nvSpPr>
          <p:spPr>
            <a:xfrm>
              <a:off x="3675063" y="2884488"/>
              <a:ext cx="42863" cy="44450"/>
            </a:xfrm>
            <a:custGeom>
              <a:rect b="b" l="l" r="r" t="t"/>
              <a:pathLst>
                <a:path extrusionOk="0" h="303" w="301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gfabe22b4e8_0_0"/>
            <p:cNvSpPr/>
            <p:nvPr/>
          </p:nvSpPr>
          <p:spPr>
            <a:xfrm>
              <a:off x="3729038" y="2938463"/>
              <a:ext cx="117474" cy="119062"/>
            </a:xfrm>
            <a:custGeom>
              <a:rect b="b" l="l" r="r" t="t"/>
              <a:pathLst>
                <a:path extrusionOk="0" h="819" w="812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gfabe22b4e8_0_0"/>
            <p:cNvSpPr/>
            <p:nvPr/>
          </p:nvSpPr>
          <p:spPr>
            <a:xfrm>
              <a:off x="3683001" y="2894013"/>
              <a:ext cx="306386" cy="417516"/>
            </a:xfrm>
            <a:custGeom>
              <a:rect b="b" l="l" r="r" t="t"/>
              <a:pathLst>
                <a:path extrusionOk="0" h="2897" w="2123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gfabe22b4e8_0_0"/>
          <p:cNvGrpSpPr/>
          <p:nvPr/>
        </p:nvGrpSpPr>
        <p:grpSpPr>
          <a:xfrm>
            <a:off x="4797626" y="2649994"/>
            <a:ext cx="337478" cy="337425"/>
            <a:chOff x="4538663" y="2811463"/>
            <a:chExt cx="511175" cy="511173"/>
          </a:xfrm>
        </p:grpSpPr>
        <p:sp>
          <p:nvSpPr>
            <p:cNvPr id="94" name="Google Shape;94;gfabe22b4e8_0_0"/>
            <p:cNvSpPr/>
            <p:nvPr/>
          </p:nvSpPr>
          <p:spPr>
            <a:xfrm>
              <a:off x="4538663" y="2811463"/>
              <a:ext cx="392116" cy="511173"/>
            </a:xfrm>
            <a:custGeom>
              <a:rect b="b" l="l" r="r" t="t"/>
              <a:pathLst>
                <a:path extrusionOk="0" h="3542" w="2716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gfabe22b4e8_0_0"/>
            <p:cNvSpPr/>
            <p:nvPr/>
          </p:nvSpPr>
          <p:spPr>
            <a:xfrm>
              <a:off x="4589463" y="2930526"/>
              <a:ext cx="68263" cy="68263"/>
            </a:xfrm>
            <a:custGeom>
              <a:rect b="b" l="l" r="r" t="t"/>
              <a:pathLst>
                <a:path extrusionOk="0" h="473" w="472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gfabe22b4e8_0_0"/>
            <p:cNvSpPr/>
            <p:nvPr/>
          </p:nvSpPr>
          <p:spPr>
            <a:xfrm>
              <a:off x="4589463" y="3016251"/>
              <a:ext cx="68263" cy="68263"/>
            </a:xfrm>
            <a:custGeom>
              <a:rect b="b" l="l" r="r" t="t"/>
              <a:pathLst>
                <a:path extrusionOk="0" h="472" w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gfabe22b4e8_0_0"/>
            <p:cNvSpPr/>
            <p:nvPr/>
          </p:nvSpPr>
          <p:spPr>
            <a:xfrm>
              <a:off x="4743451" y="2940051"/>
              <a:ext cx="136526" cy="15875"/>
            </a:xfrm>
            <a:custGeom>
              <a:rect b="b" l="l" r="r" t="t"/>
              <a:pathLst>
                <a:path extrusionOk="0" h="118" w="944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gfabe22b4e8_0_0"/>
            <p:cNvSpPr/>
            <p:nvPr/>
          </p:nvSpPr>
          <p:spPr>
            <a:xfrm>
              <a:off x="4675188" y="2940051"/>
              <a:ext cx="50800" cy="15875"/>
            </a:xfrm>
            <a:custGeom>
              <a:rect b="b" l="l" r="r" t="t"/>
              <a:pathLst>
                <a:path extrusionOk="0" h="118" w="354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gfabe22b4e8_0_0"/>
            <p:cNvSpPr/>
            <p:nvPr/>
          </p:nvSpPr>
          <p:spPr>
            <a:xfrm>
              <a:off x="4794251" y="2973388"/>
              <a:ext cx="85726" cy="17463"/>
            </a:xfrm>
            <a:custGeom>
              <a:rect b="b" l="l" r="r" t="t"/>
              <a:pathLst>
                <a:path extrusionOk="0" h="118" w="590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gfabe22b4e8_0_0"/>
            <p:cNvSpPr/>
            <p:nvPr/>
          </p:nvSpPr>
          <p:spPr>
            <a:xfrm>
              <a:off x="4675188" y="2973388"/>
              <a:ext cx="101600" cy="17463"/>
            </a:xfrm>
            <a:custGeom>
              <a:rect b="b" l="l" r="r" t="t"/>
              <a:pathLst>
                <a:path extrusionOk="0" h="118" w="70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gfabe22b4e8_0_0"/>
            <p:cNvSpPr/>
            <p:nvPr/>
          </p:nvSpPr>
          <p:spPr>
            <a:xfrm>
              <a:off x="4827588" y="3024188"/>
              <a:ext cx="52388" cy="17463"/>
            </a:xfrm>
            <a:custGeom>
              <a:rect b="b" l="l" r="r" t="t"/>
              <a:pathLst>
                <a:path extrusionOk="0" h="118" w="354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gfabe22b4e8_0_0"/>
            <p:cNvSpPr/>
            <p:nvPr/>
          </p:nvSpPr>
          <p:spPr>
            <a:xfrm>
              <a:off x="4675188" y="3024188"/>
              <a:ext cx="136526" cy="17463"/>
            </a:xfrm>
            <a:custGeom>
              <a:rect b="b" l="l" r="r" t="t"/>
              <a:pathLst>
                <a:path extrusionOk="0" h="118" w="944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gfabe22b4e8_0_0"/>
            <p:cNvSpPr/>
            <p:nvPr/>
          </p:nvSpPr>
          <p:spPr>
            <a:xfrm>
              <a:off x="4768851" y="3059113"/>
              <a:ext cx="111125" cy="15875"/>
            </a:xfrm>
            <a:custGeom>
              <a:rect b="b" l="l" r="r" t="t"/>
              <a:pathLst>
                <a:path extrusionOk="0" h="118" w="767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gfabe22b4e8_0_0"/>
            <p:cNvSpPr/>
            <p:nvPr/>
          </p:nvSpPr>
          <p:spPr>
            <a:xfrm>
              <a:off x="4675188" y="3059113"/>
              <a:ext cx="76200" cy="15875"/>
            </a:xfrm>
            <a:custGeom>
              <a:rect b="b" l="l" r="r" t="t"/>
              <a:pathLst>
                <a:path extrusionOk="0" h="118" w="531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gfabe22b4e8_0_0"/>
            <p:cNvSpPr/>
            <p:nvPr/>
          </p:nvSpPr>
          <p:spPr>
            <a:xfrm>
              <a:off x="4948238" y="2811463"/>
              <a:ext cx="101600" cy="511173"/>
            </a:xfrm>
            <a:custGeom>
              <a:rect b="b" l="l" r="r" t="t"/>
              <a:pathLst>
                <a:path extrusionOk="0" h="3542" w="708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gfabe22b4e8_0_0"/>
            <p:cNvSpPr/>
            <p:nvPr/>
          </p:nvSpPr>
          <p:spPr>
            <a:xfrm>
              <a:off x="4589463" y="3100388"/>
              <a:ext cx="204788" cy="188914"/>
            </a:xfrm>
            <a:custGeom>
              <a:rect b="b" l="l" r="r" t="t"/>
              <a:pathLst>
                <a:path extrusionOk="0" h="1299" w="1418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gfabe22b4e8_0_0"/>
            <p:cNvSpPr/>
            <p:nvPr/>
          </p:nvSpPr>
          <p:spPr>
            <a:xfrm>
              <a:off x="4811713" y="3100388"/>
              <a:ext cx="68263" cy="68263"/>
            </a:xfrm>
            <a:custGeom>
              <a:rect b="b" l="l" r="r" t="t"/>
              <a:pathLst>
                <a:path extrusionOk="0" h="472" w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gfabe22b4e8_0_0"/>
            <p:cNvSpPr/>
            <p:nvPr/>
          </p:nvSpPr>
          <p:spPr>
            <a:xfrm>
              <a:off x="4811713" y="3221038"/>
              <a:ext cx="68263" cy="68263"/>
            </a:xfrm>
            <a:custGeom>
              <a:rect b="b" l="l" r="r" t="t"/>
              <a:pathLst>
                <a:path extrusionOk="0" h="472" w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gfabe22b4e8_0_0"/>
          <p:cNvGrpSpPr/>
          <p:nvPr/>
        </p:nvGrpSpPr>
        <p:grpSpPr>
          <a:xfrm>
            <a:off x="4007850" y="2626979"/>
            <a:ext cx="336429" cy="336429"/>
            <a:chOff x="5526088" y="2813051"/>
            <a:chExt cx="509587" cy="509587"/>
          </a:xfrm>
        </p:grpSpPr>
        <p:sp>
          <p:nvSpPr>
            <p:cNvPr id="110" name="Google Shape;110;gfabe22b4e8_0_0"/>
            <p:cNvSpPr/>
            <p:nvPr/>
          </p:nvSpPr>
          <p:spPr>
            <a:xfrm>
              <a:off x="5594351" y="2881313"/>
              <a:ext cx="373060" cy="373060"/>
            </a:xfrm>
            <a:custGeom>
              <a:rect b="b" l="l" r="r" t="t"/>
              <a:pathLst>
                <a:path extrusionOk="0" h="2592" w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gfabe22b4e8_0_0"/>
            <p:cNvSpPr/>
            <p:nvPr/>
          </p:nvSpPr>
          <p:spPr>
            <a:xfrm>
              <a:off x="5653088" y="2940051"/>
              <a:ext cx="255586" cy="255586"/>
            </a:xfrm>
            <a:custGeom>
              <a:rect b="b" l="l" r="r" t="t"/>
              <a:pathLst>
                <a:path extrusionOk="0" h="1768" w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gfabe22b4e8_0_0"/>
            <p:cNvSpPr/>
            <p:nvPr/>
          </p:nvSpPr>
          <p:spPr>
            <a:xfrm>
              <a:off x="5908676" y="2846388"/>
              <a:ext cx="68263" cy="68263"/>
            </a:xfrm>
            <a:custGeom>
              <a:rect b="b" l="l" r="r" t="t"/>
              <a:pathLst>
                <a:path extrusionOk="0" h="471" w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gfabe22b4e8_0_0"/>
            <p:cNvSpPr/>
            <p:nvPr/>
          </p:nvSpPr>
          <p:spPr>
            <a:xfrm>
              <a:off x="5584826" y="3221038"/>
              <a:ext cx="68263" cy="68263"/>
            </a:xfrm>
            <a:custGeom>
              <a:rect b="b" l="l" r="r" t="t"/>
              <a:pathLst>
                <a:path extrusionOk="0" h="471" w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gfabe22b4e8_0_0"/>
            <p:cNvSpPr/>
            <p:nvPr/>
          </p:nvSpPr>
          <p:spPr>
            <a:xfrm>
              <a:off x="5526088" y="2813051"/>
              <a:ext cx="398461" cy="398462"/>
            </a:xfrm>
            <a:custGeom>
              <a:rect b="b" l="l" r="r" t="t"/>
              <a:pathLst>
                <a:path extrusionOk="0" h="2759" w="2760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gfabe22b4e8_0_0"/>
            <p:cNvSpPr/>
            <p:nvPr/>
          </p:nvSpPr>
          <p:spPr>
            <a:xfrm>
              <a:off x="5637213" y="2927351"/>
              <a:ext cx="398462" cy="395287"/>
            </a:xfrm>
            <a:custGeom>
              <a:rect b="b" l="l" r="r" t="t"/>
              <a:pathLst>
                <a:path extrusionOk="0" h="2742" w="2759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gfabe22b4e8_0_0"/>
          <p:cNvGrpSpPr/>
          <p:nvPr/>
        </p:nvGrpSpPr>
        <p:grpSpPr>
          <a:xfrm>
            <a:off x="4798143" y="3807009"/>
            <a:ext cx="337480" cy="337425"/>
            <a:chOff x="6513513" y="2811463"/>
            <a:chExt cx="511179" cy="511173"/>
          </a:xfrm>
        </p:grpSpPr>
        <p:sp>
          <p:nvSpPr>
            <p:cNvPr id="117" name="Google Shape;117;gfabe22b4e8_0_0"/>
            <p:cNvSpPr/>
            <p:nvPr/>
          </p:nvSpPr>
          <p:spPr>
            <a:xfrm>
              <a:off x="6642101" y="2994026"/>
              <a:ext cx="19050" cy="19050"/>
            </a:xfrm>
            <a:custGeom>
              <a:rect b="b" l="l" r="r" t="t"/>
              <a:pathLst>
                <a:path extrusionOk="0" h="139" w="139">
                  <a:moveTo>
                    <a:pt x="69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1"/>
                  </a:lnTo>
                  <a:lnTo>
                    <a:pt x="130" y="35"/>
                  </a:lnTo>
                  <a:lnTo>
                    <a:pt x="137" y="52"/>
                  </a:lnTo>
                  <a:lnTo>
                    <a:pt x="139" y="69"/>
                  </a:lnTo>
                  <a:lnTo>
                    <a:pt x="137" y="87"/>
                  </a:lnTo>
                  <a:lnTo>
                    <a:pt x="130" y="103"/>
                  </a:lnTo>
                  <a:lnTo>
                    <a:pt x="119" y="118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7" y="137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3"/>
                  </a:lnTo>
                  <a:lnTo>
                    <a:pt x="8" y="36"/>
                  </a:lnTo>
                  <a:lnTo>
                    <a:pt x="20" y="21"/>
                  </a:lnTo>
                  <a:lnTo>
                    <a:pt x="21" y="21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gfabe22b4e8_0_0"/>
            <p:cNvSpPr/>
            <p:nvPr/>
          </p:nvSpPr>
          <p:spPr>
            <a:xfrm>
              <a:off x="6513513" y="2865438"/>
              <a:ext cx="457198" cy="457198"/>
            </a:xfrm>
            <a:custGeom>
              <a:rect b="b" l="l" r="r" t="t"/>
              <a:pathLst>
                <a:path extrusionOk="0" h="3168" w="3168">
                  <a:moveTo>
                    <a:pt x="1375" y="0"/>
                  </a:moveTo>
                  <a:lnTo>
                    <a:pt x="1794" y="0"/>
                  </a:lnTo>
                  <a:lnTo>
                    <a:pt x="1819" y="3"/>
                  </a:lnTo>
                  <a:lnTo>
                    <a:pt x="1844" y="10"/>
                  </a:lnTo>
                  <a:lnTo>
                    <a:pt x="1867" y="22"/>
                  </a:lnTo>
                  <a:lnTo>
                    <a:pt x="1886" y="38"/>
                  </a:lnTo>
                  <a:lnTo>
                    <a:pt x="1902" y="57"/>
                  </a:lnTo>
                  <a:lnTo>
                    <a:pt x="1914" y="80"/>
                  </a:lnTo>
                  <a:lnTo>
                    <a:pt x="1921" y="105"/>
                  </a:lnTo>
                  <a:lnTo>
                    <a:pt x="1924" y="130"/>
                  </a:lnTo>
                  <a:lnTo>
                    <a:pt x="1924" y="306"/>
                  </a:lnTo>
                  <a:lnTo>
                    <a:pt x="1976" y="322"/>
                  </a:lnTo>
                  <a:lnTo>
                    <a:pt x="2028" y="339"/>
                  </a:lnTo>
                  <a:lnTo>
                    <a:pt x="2044" y="347"/>
                  </a:lnTo>
                  <a:lnTo>
                    <a:pt x="2058" y="359"/>
                  </a:lnTo>
                  <a:lnTo>
                    <a:pt x="2066" y="374"/>
                  </a:lnTo>
                  <a:lnTo>
                    <a:pt x="2073" y="391"/>
                  </a:lnTo>
                  <a:lnTo>
                    <a:pt x="2074" y="408"/>
                  </a:lnTo>
                  <a:lnTo>
                    <a:pt x="2069" y="427"/>
                  </a:lnTo>
                  <a:lnTo>
                    <a:pt x="2061" y="444"/>
                  </a:lnTo>
                  <a:lnTo>
                    <a:pt x="2049" y="457"/>
                  </a:lnTo>
                  <a:lnTo>
                    <a:pt x="2034" y="466"/>
                  </a:lnTo>
                  <a:lnTo>
                    <a:pt x="2017" y="472"/>
                  </a:lnTo>
                  <a:lnTo>
                    <a:pt x="2000" y="473"/>
                  </a:lnTo>
                  <a:lnTo>
                    <a:pt x="1981" y="469"/>
                  </a:lnTo>
                  <a:lnTo>
                    <a:pt x="1932" y="452"/>
                  </a:lnTo>
                  <a:lnTo>
                    <a:pt x="1884" y="439"/>
                  </a:lnTo>
                  <a:lnTo>
                    <a:pt x="1860" y="430"/>
                  </a:lnTo>
                  <a:lnTo>
                    <a:pt x="1839" y="418"/>
                  </a:lnTo>
                  <a:lnTo>
                    <a:pt x="1820" y="402"/>
                  </a:lnTo>
                  <a:lnTo>
                    <a:pt x="1806" y="383"/>
                  </a:lnTo>
                  <a:lnTo>
                    <a:pt x="1795" y="361"/>
                  </a:lnTo>
                  <a:lnTo>
                    <a:pt x="1788" y="338"/>
                  </a:lnTo>
                  <a:lnTo>
                    <a:pt x="1786" y="313"/>
                  </a:lnTo>
                  <a:lnTo>
                    <a:pt x="1786" y="138"/>
                  </a:lnTo>
                  <a:lnTo>
                    <a:pt x="1382" y="138"/>
                  </a:lnTo>
                  <a:lnTo>
                    <a:pt x="1382" y="313"/>
                  </a:lnTo>
                  <a:lnTo>
                    <a:pt x="1380" y="338"/>
                  </a:lnTo>
                  <a:lnTo>
                    <a:pt x="1373" y="361"/>
                  </a:lnTo>
                  <a:lnTo>
                    <a:pt x="1362" y="383"/>
                  </a:lnTo>
                  <a:lnTo>
                    <a:pt x="1347" y="402"/>
                  </a:lnTo>
                  <a:lnTo>
                    <a:pt x="1329" y="418"/>
                  </a:lnTo>
                  <a:lnTo>
                    <a:pt x="1308" y="431"/>
                  </a:lnTo>
                  <a:lnTo>
                    <a:pt x="1285" y="440"/>
                  </a:lnTo>
                  <a:lnTo>
                    <a:pt x="1208" y="462"/>
                  </a:lnTo>
                  <a:lnTo>
                    <a:pt x="1131" y="491"/>
                  </a:lnTo>
                  <a:lnTo>
                    <a:pt x="1058" y="524"/>
                  </a:lnTo>
                  <a:lnTo>
                    <a:pt x="986" y="563"/>
                  </a:lnTo>
                  <a:lnTo>
                    <a:pt x="964" y="574"/>
                  </a:lnTo>
                  <a:lnTo>
                    <a:pt x="940" y="580"/>
                  </a:lnTo>
                  <a:lnTo>
                    <a:pt x="916" y="581"/>
                  </a:lnTo>
                  <a:lnTo>
                    <a:pt x="892" y="578"/>
                  </a:lnTo>
                  <a:lnTo>
                    <a:pt x="869" y="571"/>
                  </a:lnTo>
                  <a:lnTo>
                    <a:pt x="848" y="559"/>
                  </a:lnTo>
                  <a:lnTo>
                    <a:pt x="829" y="543"/>
                  </a:lnTo>
                  <a:lnTo>
                    <a:pt x="704" y="419"/>
                  </a:lnTo>
                  <a:lnTo>
                    <a:pt x="419" y="705"/>
                  </a:lnTo>
                  <a:lnTo>
                    <a:pt x="543" y="828"/>
                  </a:lnTo>
                  <a:lnTo>
                    <a:pt x="559" y="847"/>
                  </a:lnTo>
                  <a:lnTo>
                    <a:pt x="571" y="869"/>
                  </a:lnTo>
                  <a:lnTo>
                    <a:pt x="579" y="893"/>
                  </a:lnTo>
                  <a:lnTo>
                    <a:pt x="582" y="916"/>
                  </a:lnTo>
                  <a:lnTo>
                    <a:pt x="581" y="941"/>
                  </a:lnTo>
                  <a:lnTo>
                    <a:pt x="574" y="964"/>
                  </a:lnTo>
                  <a:lnTo>
                    <a:pt x="564" y="987"/>
                  </a:lnTo>
                  <a:lnTo>
                    <a:pt x="525" y="1058"/>
                  </a:lnTo>
                  <a:lnTo>
                    <a:pt x="492" y="1132"/>
                  </a:lnTo>
                  <a:lnTo>
                    <a:pt x="464" y="1207"/>
                  </a:lnTo>
                  <a:lnTo>
                    <a:pt x="441" y="1284"/>
                  </a:lnTo>
                  <a:lnTo>
                    <a:pt x="433" y="1308"/>
                  </a:lnTo>
                  <a:lnTo>
                    <a:pt x="420" y="1329"/>
                  </a:lnTo>
                  <a:lnTo>
                    <a:pt x="404" y="1348"/>
                  </a:lnTo>
                  <a:lnTo>
                    <a:pt x="384" y="1362"/>
                  </a:lnTo>
                  <a:lnTo>
                    <a:pt x="363" y="1373"/>
                  </a:lnTo>
                  <a:lnTo>
                    <a:pt x="339" y="1380"/>
                  </a:lnTo>
                  <a:lnTo>
                    <a:pt x="314" y="1382"/>
                  </a:lnTo>
                  <a:lnTo>
                    <a:pt x="138" y="1382"/>
                  </a:lnTo>
                  <a:lnTo>
                    <a:pt x="138" y="1786"/>
                  </a:lnTo>
                  <a:lnTo>
                    <a:pt x="314" y="1786"/>
                  </a:lnTo>
                  <a:lnTo>
                    <a:pt x="339" y="1788"/>
                  </a:lnTo>
                  <a:lnTo>
                    <a:pt x="363" y="1795"/>
                  </a:lnTo>
                  <a:lnTo>
                    <a:pt x="384" y="1806"/>
                  </a:lnTo>
                  <a:lnTo>
                    <a:pt x="404" y="1821"/>
                  </a:lnTo>
                  <a:lnTo>
                    <a:pt x="420" y="1839"/>
                  </a:lnTo>
                  <a:lnTo>
                    <a:pt x="433" y="1860"/>
                  </a:lnTo>
                  <a:lnTo>
                    <a:pt x="441" y="1883"/>
                  </a:lnTo>
                  <a:lnTo>
                    <a:pt x="464" y="1961"/>
                  </a:lnTo>
                  <a:lnTo>
                    <a:pt x="493" y="2036"/>
                  </a:lnTo>
                  <a:lnTo>
                    <a:pt x="526" y="2110"/>
                  </a:lnTo>
                  <a:lnTo>
                    <a:pt x="565" y="2181"/>
                  </a:lnTo>
                  <a:lnTo>
                    <a:pt x="575" y="2203"/>
                  </a:lnTo>
                  <a:lnTo>
                    <a:pt x="581" y="2227"/>
                  </a:lnTo>
                  <a:lnTo>
                    <a:pt x="582" y="2251"/>
                  </a:lnTo>
                  <a:lnTo>
                    <a:pt x="579" y="2275"/>
                  </a:lnTo>
                  <a:lnTo>
                    <a:pt x="572" y="2298"/>
                  </a:lnTo>
                  <a:lnTo>
                    <a:pt x="560" y="2319"/>
                  </a:lnTo>
                  <a:lnTo>
                    <a:pt x="544" y="2338"/>
                  </a:lnTo>
                  <a:lnTo>
                    <a:pt x="419" y="2464"/>
                  </a:lnTo>
                  <a:lnTo>
                    <a:pt x="704" y="2749"/>
                  </a:lnTo>
                  <a:lnTo>
                    <a:pt x="830" y="2624"/>
                  </a:lnTo>
                  <a:lnTo>
                    <a:pt x="849" y="2608"/>
                  </a:lnTo>
                  <a:lnTo>
                    <a:pt x="870" y="2596"/>
                  </a:lnTo>
                  <a:lnTo>
                    <a:pt x="893" y="2589"/>
                  </a:lnTo>
                  <a:lnTo>
                    <a:pt x="917" y="2586"/>
                  </a:lnTo>
                  <a:lnTo>
                    <a:pt x="941" y="2587"/>
                  </a:lnTo>
                  <a:lnTo>
                    <a:pt x="965" y="2593"/>
                  </a:lnTo>
                  <a:lnTo>
                    <a:pt x="987" y="2603"/>
                  </a:lnTo>
                  <a:lnTo>
                    <a:pt x="1058" y="2642"/>
                  </a:lnTo>
                  <a:lnTo>
                    <a:pt x="1132" y="2675"/>
                  </a:lnTo>
                  <a:lnTo>
                    <a:pt x="1208" y="2704"/>
                  </a:lnTo>
                  <a:lnTo>
                    <a:pt x="1285" y="2727"/>
                  </a:lnTo>
                  <a:lnTo>
                    <a:pt x="1308" y="2735"/>
                  </a:lnTo>
                  <a:lnTo>
                    <a:pt x="1329" y="2748"/>
                  </a:lnTo>
                  <a:lnTo>
                    <a:pt x="1347" y="2764"/>
                  </a:lnTo>
                  <a:lnTo>
                    <a:pt x="1362" y="2784"/>
                  </a:lnTo>
                  <a:lnTo>
                    <a:pt x="1373" y="2805"/>
                  </a:lnTo>
                  <a:lnTo>
                    <a:pt x="1380" y="2829"/>
                  </a:lnTo>
                  <a:lnTo>
                    <a:pt x="1382" y="2854"/>
                  </a:lnTo>
                  <a:lnTo>
                    <a:pt x="1382" y="3030"/>
                  </a:lnTo>
                  <a:lnTo>
                    <a:pt x="1786" y="3030"/>
                  </a:lnTo>
                  <a:lnTo>
                    <a:pt x="1786" y="2854"/>
                  </a:lnTo>
                  <a:lnTo>
                    <a:pt x="1788" y="2829"/>
                  </a:lnTo>
                  <a:lnTo>
                    <a:pt x="1795" y="2805"/>
                  </a:lnTo>
                  <a:lnTo>
                    <a:pt x="1806" y="2784"/>
                  </a:lnTo>
                  <a:lnTo>
                    <a:pt x="1820" y="2764"/>
                  </a:lnTo>
                  <a:lnTo>
                    <a:pt x="1839" y="2748"/>
                  </a:lnTo>
                  <a:lnTo>
                    <a:pt x="1860" y="2735"/>
                  </a:lnTo>
                  <a:lnTo>
                    <a:pt x="1884" y="2727"/>
                  </a:lnTo>
                  <a:lnTo>
                    <a:pt x="1961" y="2704"/>
                  </a:lnTo>
                  <a:lnTo>
                    <a:pt x="2036" y="2676"/>
                  </a:lnTo>
                  <a:lnTo>
                    <a:pt x="2110" y="2643"/>
                  </a:lnTo>
                  <a:lnTo>
                    <a:pt x="2181" y="2605"/>
                  </a:lnTo>
                  <a:lnTo>
                    <a:pt x="2204" y="2594"/>
                  </a:lnTo>
                  <a:lnTo>
                    <a:pt x="2227" y="2587"/>
                  </a:lnTo>
                  <a:lnTo>
                    <a:pt x="2252" y="2586"/>
                  </a:lnTo>
                  <a:lnTo>
                    <a:pt x="2275" y="2589"/>
                  </a:lnTo>
                  <a:lnTo>
                    <a:pt x="2299" y="2597"/>
                  </a:lnTo>
                  <a:lnTo>
                    <a:pt x="2321" y="2609"/>
                  </a:lnTo>
                  <a:lnTo>
                    <a:pt x="2340" y="2625"/>
                  </a:lnTo>
                  <a:lnTo>
                    <a:pt x="2463" y="2749"/>
                  </a:lnTo>
                  <a:lnTo>
                    <a:pt x="2749" y="2464"/>
                  </a:lnTo>
                  <a:lnTo>
                    <a:pt x="2625" y="2339"/>
                  </a:lnTo>
                  <a:lnTo>
                    <a:pt x="2609" y="2320"/>
                  </a:lnTo>
                  <a:lnTo>
                    <a:pt x="2597" y="2299"/>
                  </a:lnTo>
                  <a:lnTo>
                    <a:pt x="2590" y="2276"/>
                  </a:lnTo>
                  <a:lnTo>
                    <a:pt x="2587" y="2252"/>
                  </a:lnTo>
                  <a:lnTo>
                    <a:pt x="2588" y="2228"/>
                  </a:lnTo>
                  <a:lnTo>
                    <a:pt x="2594" y="2204"/>
                  </a:lnTo>
                  <a:lnTo>
                    <a:pt x="2605" y="2182"/>
                  </a:lnTo>
                  <a:lnTo>
                    <a:pt x="2644" y="2110"/>
                  </a:lnTo>
                  <a:lnTo>
                    <a:pt x="2677" y="2037"/>
                  </a:lnTo>
                  <a:lnTo>
                    <a:pt x="2706" y="1961"/>
                  </a:lnTo>
                  <a:lnTo>
                    <a:pt x="2728" y="1883"/>
                  </a:lnTo>
                  <a:lnTo>
                    <a:pt x="2737" y="1860"/>
                  </a:lnTo>
                  <a:lnTo>
                    <a:pt x="2750" y="1839"/>
                  </a:lnTo>
                  <a:lnTo>
                    <a:pt x="2766" y="1821"/>
                  </a:lnTo>
                  <a:lnTo>
                    <a:pt x="2785" y="1806"/>
                  </a:lnTo>
                  <a:lnTo>
                    <a:pt x="2807" y="1795"/>
                  </a:lnTo>
                  <a:lnTo>
                    <a:pt x="2830" y="1788"/>
                  </a:lnTo>
                  <a:lnTo>
                    <a:pt x="2855" y="1786"/>
                  </a:lnTo>
                  <a:lnTo>
                    <a:pt x="3030" y="1786"/>
                  </a:lnTo>
                  <a:lnTo>
                    <a:pt x="3030" y="1382"/>
                  </a:lnTo>
                  <a:lnTo>
                    <a:pt x="2855" y="1382"/>
                  </a:lnTo>
                  <a:lnTo>
                    <a:pt x="2830" y="1380"/>
                  </a:lnTo>
                  <a:lnTo>
                    <a:pt x="2807" y="1373"/>
                  </a:lnTo>
                  <a:lnTo>
                    <a:pt x="2785" y="1362"/>
                  </a:lnTo>
                  <a:lnTo>
                    <a:pt x="2766" y="1348"/>
                  </a:lnTo>
                  <a:lnTo>
                    <a:pt x="2750" y="1329"/>
                  </a:lnTo>
                  <a:lnTo>
                    <a:pt x="2738" y="1308"/>
                  </a:lnTo>
                  <a:lnTo>
                    <a:pt x="2729" y="1284"/>
                  </a:lnTo>
                  <a:lnTo>
                    <a:pt x="2714" y="1234"/>
                  </a:lnTo>
                  <a:lnTo>
                    <a:pt x="2698" y="1184"/>
                  </a:lnTo>
                  <a:lnTo>
                    <a:pt x="2694" y="1166"/>
                  </a:lnTo>
                  <a:lnTo>
                    <a:pt x="2695" y="1149"/>
                  </a:lnTo>
                  <a:lnTo>
                    <a:pt x="2701" y="1132"/>
                  </a:lnTo>
                  <a:lnTo>
                    <a:pt x="2710" y="1117"/>
                  </a:lnTo>
                  <a:lnTo>
                    <a:pt x="2723" y="1105"/>
                  </a:lnTo>
                  <a:lnTo>
                    <a:pt x="2740" y="1096"/>
                  </a:lnTo>
                  <a:lnTo>
                    <a:pt x="2758" y="1092"/>
                  </a:lnTo>
                  <a:lnTo>
                    <a:pt x="2776" y="1093"/>
                  </a:lnTo>
                  <a:lnTo>
                    <a:pt x="2793" y="1099"/>
                  </a:lnTo>
                  <a:lnTo>
                    <a:pt x="2808" y="1108"/>
                  </a:lnTo>
                  <a:lnTo>
                    <a:pt x="2820" y="1121"/>
                  </a:lnTo>
                  <a:lnTo>
                    <a:pt x="2828" y="1138"/>
                  </a:lnTo>
                  <a:lnTo>
                    <a:pt x="2846" y="1191"/>
                  </a:lnTo>
                  <a:lnTo>
                    <a:pt x="2862" y="1244"/>
                  </a:lnTo>
                  <a:lnTo>
                    <a:pt x="3038" y="1244"/>
                  </a:lnTo>
                  <a:lnTo>
                    <a:pt x="3063" y="1247"/>
                  </a:lnTo>
                  <a:lnTo>
                    <a:pt x="3088" y="1254"/>
                  </a:lnTo>
                  <a:lnTo>
                    <a:pt x="3111" y="1266"/>
                  </a:lnTo>
                  <a:lnTo>
                    <a:pt x="3130" y="1282"/>
                  </a:lnTo>
                  <a:lnTo>
                    <a:pt x="3146" y="1301"/>
                  </a:lnTo>
                  <a:lnTo>
                    <a:pt x="3158" y="1324"/>
                  </a:lnTo>
                  <a:lnTo>
                    <a:pt x="3165" y="1349"/>
                  </a:lnTo>
                  <a:lnTo>
                    <a:pt x="3168" y="1374"/>
                  </a:lnTo>
                  <a:lnTo>
                    <a:pt x="3168" y="1793"/>
                  </a:lnTo>
                  <a:lnTo>
                    <a:pt x="3165" y="1820"/>
                  </a:lnTo>
                  <a:lnTo>
                    <a:pt x="3158" y="1845"/>
                  </a:lnTo>
                  <a:lnTo>
                    <a:pt x="3146" y="1866"/>
                  </a:lnTo>
                  <a:lnTo>
                    <a:pt x="3130" y="1885"/>
                  </a:lnTo>
                  <a:lnTo>
                    <a:pt x="3111" y="1901"/>
                  </a:lnTo>
                  <a:lnTo>
                    <a:pt x="3088" y="1913"/>
                  </a:lnTo>
                  <a:lnTo>
                    <a:pt x="3063" y="1922"/>
                  </a:lnTo>
                  <a:lnTo>
                    <a:pt x="3038" y="1924"/>
                  </a:lnTo>
                  <a:lnTo>
                    <a:pt x="2860" y="1924"/>
                  </a:lnTo>
                  <a:lnTo>
                    <a:pt x="2836" y="2008"/>
                  </a:lnTo>
                  <a:lnTo>
                    <a:pt x="2805" y="2089"/>
                  </a:lnTo>
                  <a:lnTo>
                    <a:pt x="2768" y="2169"/>
                  </a:lnTo>
                  <a:lnTo>
                    <a:pt x="2727" y="2246"/>
                  </a:lnTo>
                  <a:lnTo>
                    <a:pt x="2852" y="2372"/>
                  </a:lnTo>
                  <a:lnTo>
                    <a:pt x="2869" y="2392"/>
                  </a:lnTo>
                  <a:lnTo>
                    <a:pt x="2881" y="2415"/>
                  </a:lnTo>
                  <a:lnTo>
                    <a:pt x="2888" y="2438"/>
                  </a:lnTo>
                  <a:lnTo>
                    <a:pt x="2890" y="2464"/>
                  </a:lnTo>
                  <a:lnTo>
                    <a:pt x="2888" y="2489"/>
                  </a:lnTo>
                  <a:lnTo>
                    <a:pt x="2881" y="2513"/>
                  </a:lnTo>
                  <a:lnTo>
                    <a:pt x="2869" y="2536"/>
                  </a:lnTo>
                  <a:lnTo>
                    <a:pt x="2852" y="2556"/>
                  </a:lnTo>
                  <a:lnTo>
                    <a:pt x="2556" y="2852"/>
                  </a:lnTo>
                  <a:lnTo>
                    <a:pt x="2535" y="2869"/>
                  </a:lnTo>
                  <a:lnTo>
                    <a:pt x="2513" y="2880"/>
                  </a:lnTo>
                  <a:lnTo>
                    <a:pt x="2489" y="2888"/>
                  </a:lnTo>
                  <a:lnTo>
                    <a:pt x="2463" y="2890"/>
                  </a:lnTo>
                  <a:lnTo>
                    <a:pt x="2439" y="2888"/>
                  </a:lnTo>
                  <a:lnTo>
                    <a:pt x="2414" y="2880"/>
                  </a:lnTo>
                  <a:lnTo>
                    <a:pt x="2391" y="2869"/>
                  </a:lnTo>
                  <a:lnTo>
                    <a:pt x="2371" y="2852"/>
                  </a:lnTo>
                  <a:lnTo>
                    <a:pt x="2245" y="2727"/>
                  </a:lnTo>
                  <a:lnTo>
                    <a:pt x="2169" y="2768"/>
                  </a:lnTo>
                  <a:lnTo>
                    <a:pt x="2090" y="2804"/>
                  </a:lnTo>
                  <a:lnTo>
                    <a:pt x="2008" y="2834"/>
                  </a:lnTo>
                  <a:lnTo>
                    <a:pt x="1924" y="2860"/>
                  </a:lnTo>
                  <a:lnTo>
                    <a:pt x="1924" y="3037"/>
                  </a:lnTo>
                  <a:lnTo>
                    <a:pt x="1921" y="3064"/>
                  </a:lnTo>
                  <a:lnTo>
                    <a:pt x="1914" y="3089"/>
                  </a:lnTo>
                  <a:lnTo>
                    <a:pt x="1902" y="3110"/>
                  </a:lnTo>
                  <a:lnTo>
                    <a:pt x="1886" y="3129"/>
                  </a:lnTo>
                  <a:lnTo>
                    <a:pt x="1867" y="3145"/>
                  </a:lnTo>
                  <a:lnTo>
                    <a:pt x="1844" y="3157"/>
                  </a:lnTo>
                  <a:lnTo>
                    <a:pt x="1819" y="3166"/>
                  </a:lnTo>
                  <a:lnTo>
                    <a:pt x="1794" y="3168"/>
                  </a:lnTo>
                  <a:lnTo>
                    <a:pt x="1375" y="3168"/>
                  </a:lnTo>
                  <a:lnTo>
                    <a:pt x="1348" y="3166"/>
                  </a:lnTo>
                  <a:lnTo>
                    <a:pt x="1323" y="3157"/>
                  </a:lnTo>
                  <a:lnTo>
                    <a:pt x="1302" y="3145"/>
                  </a:lnTo>
                  <a:lnTo>
                    <a:pt x="1283" y="3129"/>
                  </a:lnTo>
                  <a:lnTo>
                    <a:pt x="1267" y="3110"/>
                  </a:lnTo>
                  <a:lnTo>
                    <a:pt x="1255" y="3089"/>
                  </a:lnTo>
                  <a:lnTo>
                    <a:pt x="1246" y="3064"/>
                  </a:lnTo>
                  <a:lnTo>
                    <a:pt x="1244" y="3037"/>
                  </a:lnTo>
                  <a:lnTo>
                    <a:pt x="1244" y="2859"/>
                  </a:lnTo>
                  <a:lnTo>
                    <a:pt x="1160" y="2834"/>
                  </a:lnTo>
                  <a:lnTo>
                    <a:pt x="1079" y="2803"/>
                  </a:lnTo>
                  <a:lnTo>
                    <a:pt x="999" y="2768"/>
                  </a:lnTo>
                  <a:lnTo>
                    <a:pt x="923" y="2726"/>
                  </a:lnTo>
                  <a:lnTo>
                    <a:pt x="796" y="2852"/>
                  </a:lnTo>
                  <a:lnTo>
                    <a:pt x="776" y="2869"/>
                  </a:lnTo>
                  <a:lnTo>
                    <a:pt x="753" y="2880"/>
                  </a:lnTo>
                  <a:lnTo>
                    <a:pt x="730" y="2888"/>
                  </a:lnTo>
                  <a:lnTo>
                    <a:pt x="704" y="2890"/>
                  </a:lnTo>
                  <a:lnTo>
                    <a:pt x="679" y="2888"/>
                  </a:lnTo>
                  <a:lnTo>
                    <a:pt x="655" y="2880"/>
                  </a:lnTo>
                  <a:lnTo>
                    <a:pt x="632" y="2869"/>
                  </a:lnTo>
                  <a:lnTo>
                    <a:pt x="612" y="2852"/>
                  </a:lnTo>
                  <a:lnTo>
                    <a:pt x="316" y="2556"/>
                  </a:lnTo>
                  <a:lnTo>
                    <a:pt x="299" y="2536"/>
                  </a:lnTo>
                  <a:lnTo>
                    <a:pt x="288" y="2513"/>
                  </a:lnTo>
                  <a:lnTo>
                    <a:pt x="280" y="2489"/>
                  </a:lnTo>
                  <a:lnTo>
                    <a:pt x="278" y="2464"/>
                  </a:lnTo>
                  <a:lnTo>
                    <a:pt x="280" y="2438"/>
                  </a:lnTo>
                  <a:lnTo>
                    <a:pt x="288" y="2415"/>
                  </a:lnTo>
                  <a:lnTo>
                    <a:pt x="299" y="2392"/>
                  </a:lnTo>
                  <a:lnTo>
                    <a:pt x="316" y="2372"/>
                  </a:lnTo>
                  <a:lnTo>
                    <a:pt x="442" y="2245"/>
                  </a:lnTo>
                  <a:lnTo>
                    <a:pt x="400" y="2169"/>
                  </a:lnTo>
                  <a:lnTo>
                    <a:pt x="365" y="2089"/>
                  </a:lnTo>
                  <a:lnTo>
                    <a:pt x="334" y="2008"/>
                  </a:lnTo>
                  <a:lnTo>
                    <a:pt x="309" y="1924"/>
                  </a:lnTo>
                  <a:lnTo>
                    <a:pt x="131" y="1924"/>
                  </a:lnTo>
                  <a:lnTo>
                    <a:pt x="104" y="1922"/>
                  </a:lnTo>
                  <a:lnTo>
                    <a:pt x="79" y="1913"/>
                  </a:lnTo>
                  <a:lnTo>
                    <a:pt x="58" y="1901"/>
                  </a:lnTo>
                  <a:lnTo>
                    <a:pt x="39" y="1885"/>
                  </a:lnTo>
                  <a:lnTo>
                    <a:pt x="23" y="1866"/>
                  </a:lnTo>
                  <a:lnTo>
                    <a:pt x="11" y="1845"/>
                  </a:lnTo>
                  <a:lnTo>
                    <a:pt x="2" y="1820"/>
                  </a:lnTo>
                  <a:lnTo>
                    <a:pt x="0" y="1793"/>
                  </a:lnTo>
                  <a:lnTo>
                    <a:pt x="0" y="1374"/>
                  </a:lnTo>
                  <a:lnTo>
                    <a:pt x="2" y="1349"/>
                  </a:lnTo>
                  <a:lnTo>
                    <a:pt x="11" y="1324"/>
                  </a:lnTo>
                  <a:lnTo>
                    <a:pt x="23" y="1301"/>
                  </a:lnTo>
                  <a:lnTo>
                    <a:pt x="39" y="1282"/>
                  </a:lnTo>
                  <a:lnTo>
                    <a:pt x="58" y="1266"/>
                  </a:lnTo>
                  <a:lnTo>
                    <a:pt x="79" y="1254"/>
                  </a:lnTo>
                  <a:lnTo>
                    <a:pt x="104" y="1247"/>
                  </a:lnTo>
                  <a:lnTo>
                    <a:pt x="131" y="1244"/>
                  </a:lnTo>
                  <a:lnTo>
                    <a:pt x="308" y="1244"/>
                  </a:lnTo>
                  <a:lnTo>
                    <a:pt x="334" y="1160"/>
                  </a:lnTo>
                  <a:lnTo>
                    <a:pt x="364" y="1078"/>
                  </a:lnTo>
                  <a:lnTo>
                    <a:pt x="400" y="999"/>
                  </a:lnTo>
                  <a:lnTo>
                    <a:pt x="441" y="923"/>
                  </a:lnTo>
                  <a:lnTo>
                    <a:pt x="316" y="797"/>
                  </a:lnTo>
                  <a:lnTo>
                    <a:pt x="299" y="777"/>
                  </a:lnTo>
                  <a:lnTo>
                    <a:pt x="288" y="754"/>
                  </a:lnTo>
                  <a:lnTo>
                    <a:pt x="280" y="729"/>
                  </a:lnTo>
                  <a:lnTo>
                    <a:pt x="278" y="705"/>
                  </a:lnTo>
                  <a:lnTo>
                    <a:pt x="280" y="679"/>
                  </a:lnTo>
                  <a:lnTo>
                    <a:pt x="288" y="655"/>
                  </a:lnTo>
                  <a:lnTo>
                    <a:pt x="299" y="633"/>
                  </a:lnTo>
                  <a:lnTo>
                    <a:pt x="316" y="612"/>
                  </a:lnTo>
                  <a:lnTo>
                    <a:pt x="612" y="316"/>
                  </a:lnTo>
                  <a:lnTo>
                    <a:pt x="632" y="299"/>
                  </a:lnTo>
                  <a:lnTo>
                    <a:pt x="655" y="287"/>
                  </a:lnTo>
                  <a:lnTo>
                    <a:pt x="679" y="280"/>
                  </a:lnTo>
                  <a:lnTo>
                    <a:pt x="704" y="278"/>
                  </a:lnTo>
                  <a:lnTo>
                    <a:pt x="730" y="280"/>
                  </a:lnTo>
                  <a:lnTo>
                    <a:pt x="753" y="287"/>
                  </a:lnTo>
                  <a:lnTo>
                    <a:pt x="776" y="299"/>
                  </a:lnTo>
                  <a:lnTo>
                    <a:pt x="796" y="316"/>
                  </a:lnTo>
                  <a:lnTo>
                    <a:pt x="922" y="441"/>
                  </a:lnTo>
                  <a:lnTo>
                    <a:pt x="999" y="400"/>
                  </a:lnTo>
                  <a:lnTo>
                    <a:pt x="1079" y="363"/>
                  </a:lnTo>
                  <a:lnTo>
                    <a:pt x="1160" y="332"/>
                  </a:lnTo>
                  <a:lnTo>
                    <a:pt x="1244" y="308"/>
                  </a:lnTo>
                  <a:lnTo>
                    <a:pt x="1244" y="130"/>
                  </a:lnTo>
                  <a:lnTo>
                    <a:pt x="1246" y="105"/>
                  </a:lnTo>
                  <a:lnTo>
                    <a:pt x="1255" y="80"/>
                  </a:lnTo>
                  <a:lnTo>
                    <a:pt x="1267" y="57"/>
                  </a:lnTo>
                  <a:lnTo>
                    <a:pt x="1283" y="38"/>
                  </a:lnTo>
                  <a:lnTo>
                    <a:pt x="1302" y="22"/>
                  </a:lnTo>
                  <a:lnTo>
                    <a:pt x="1323" y="10"/>
                  </a:lnTo>
                  <a:lnTo>
                    <a:pt x="1348" y="3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gfabe22b4e8_0_0"/>
            <p:cNvSpPr/>
            <p:nvPr/>
          </p:nvSpPr>
          <p:spPr>
            <a:xfrm>
              <a:off x="6583363" y="2811463"/>
              <a:ext cx="441329" cy="441322"/>
            </a:xfrm>
            <a:custGeom>
              <a:rect b="b" l="l" r="r" t="t"/>
              <a:pathLst>
                <a:path extrusionOk="0" h="3059" w="3060">
                  <a:moveTo>
                    <a:pt x="1102" y="1555"/>
                  </a:moveTo>
                  <a:lnTo>
                    <a:pt x="1052" y="1559"/>
                  </a:lnTo>
                  <a:lnTo>
                    <a:pt x="1003" y="1568"/>
                  </a:lnTo>
                  <a:lnTo>
                    <a:pt x="957" y="1583"/>
                  </a:lnTo>
                  <a:lnTo>
                    <a:pt x="913" y="1603"/>
                  </a:lnTo>
                  <a:lnTo>
                    <a:pt x="873" y="1627"/>
                  </a:lnTo>
                  <a:lnTo>
                    <a:pt x="836" y="1657"/>
                  </a:lnTo>
                  <a:lnTo>
                    <a:pt x="802" y="1691"/>
                  </a:lnTo>
                  <a:lnTo>
                    <a:pt x="773" y="1728"/>
                  </a:lnTo>
                  <a:lnTo>
                    <a:pt x="748" y="1769"/>
                  </a:lnTo>
                  <a:lnTo>
                    <a:pt x="728" y="1812"/>
                  </a:lnTo>
                  <a:lnTo>
                    <a:pt x="713" y="1858"/>
                  </a:lnTo>
                  <a:lnTo>
                    <a:pt x="704" y="1906"/>
                  </a:lnTo>
                  <a:lnTo>
                    <a:pt x="701" y="1957"/>
                  </a:lnTo>
                  <a:lnTo>
                    <a:pt x="704" y="2007"/>
                  </a:lnTo>
                  <a:lnTo>
                    <a:pt x="713" y="2056"/>
                  </a:lnTo>
                  <a:lnTo>
                    <a:pt x="728" y="2102"/>
                  </a:lnTo>
                  <a:lnTo>
                    <a:pt x="748" y="2146"/>
                  </a:lnTo>
                  <a:lnTo>
                    <a:pt x="773" y="2186"/>
                  </a:lnTo>
                  <a:lnTo>
                    <a:pt x="802" y="2223"/>
                  </a:lnTo>
                  <a:lnTo>
                    <a:pt x="836" y="2257"/>
                  </a:lnTo>
                  <a:lnTo>
                    <a:pt x="873" y="2286"/>
                  </a:lnTo>
                  <a:lnTo>
                    <a:pt x="913" y="2311"/>
                  </a:lnTo>
                  <a:lnTo>
                    <a:pt x="957" y="2331"/>
                  </a:lnTo>
                  <a:lnTo>
                    <a:pt x="1003" y="2346"/>
                  </a:lnTo>
                  <a:lnTo>
                    <a:pt x="1052" y="2355"/>
                  </a:lnTo>
                  <a:lnTo>
                    <a:pt x="1102" y="2358"/>
                  </a:lnTo>
                  <a:lnTo>
                    <a:pt x="1153" y="2355"/>
                  </a:lnTo>
                  <a:lnTo>
                    <a:pt x="1201" y="2346"/>
                  </a:lnTo>
                  <a:lnTo>
                    <a:pt x="1247" y="2331"/>
                  </a:lnTo>
                  <a:lnTo>
                    <a:pt x="1290" y="2311"/>
                  </a:lnTo>
                  <a:lnTo>
                    <a:pt x="1331" y="2286"/>
                  </a:lnTo>
                  <a:lnTo>
                    <a:pt x="1368" y="2257"/>
                  </a:lnTo>
                  <a:lnTo>
                    <a:pt x="1402" y="2223"/>
                  </a:lnTo>
                  <a:lnTo>
                    <a:pt x="1432" y="2186"/>
                  </a:lnTo>
                  <a:lnTo>
                    <a:pt x="1456" y="2146"/>
                  </a:lnTo>
                  <a:lnTo>
                    <a:pt x="1476" y="2102"/>
                  </a:lnTo>
                  <a:lnTo>
                    <a:pt x="1491" y="2056"/>
                  </a:lnTo>
                  <a:lnTo>
                    <a:pt x="1500" y="2007"/>
                  </a:lnTo>
                  <a:lnTo>
                    <a:pt x="1504" y="1957"/>
                  </a:lnTo>
                  <a:lnTo>
                    <a:pt x="1500" y="1906"/>
                  </a:lnTo>
                  <a:lnTo>
                    <a:pt x="1491" y="1858"/>
                  </a:lnTo>
                  <a:lnTo>
                    <a:pt x="1476" y="1812"/>
                  </a:lnTo>
                  <a:lnTo>
                    <a:pt x="1455" y="1768"/>
                  </a:lnTo>
                  <a:lnTo>
                    <a:pt x="1431" y="1727"/>
                  </a:lnTo>
                  <a:lnTo>
                    <a:pt x="1308" y="1849"/>
                  </a:lnTo>
                  <a:lnTo>
                    <a:pt x="1293" y="1860"/>
                  </a:lnTo>
                  <a:lnTo>
                    <a:pt x="1277" y="1868"/>
                  </a:lnTo>
                  <a:lnTo>
                    <a:pt x="1259" y="1870"/>
                  </a:lnTo>
                  <a:lnTo>
                    <a:pt x="1242" y="1868"/>
                  </a:lnTo>
                  <a:lnTo>
                    <a:pt x="1225" y="1860"/>
                  </a:lnTo>
                  <a:lnTo>
                    <a:pt x="1211" y="1849"/>
                  </a:lnTo>
                  <a:lnTo>
                    <a:pt x="1199" y="1834"/>
                  </a:lnTo>
                  <a:lnTo>
                    <a:pt x="1192" y="1818"/>
                  </a:lnTo>
                  <a:lnTo>
                    <a:pt x="1190" y="1800"/>
                  </a:lnTo>
                  <a:lnTo>
                    <a:pt x="1192" y="1783"/>
                  </a:lnTo>
                  <a:lnTo>
                    <a:pt x="1199" y="1767"/>
                  </a:lnTo>
                  <a:lnTo>
                    <a:pt x="1211" y="1752"/>
                  </a:lnTo>
                  <a:lnTo>
                    <a:pt x="1333" y="1629"/>
                  </a:lnTo>
                  <a:lnTo>
                    <a:pt x="1292" y="1604"/>
                  </a:lnTo>
                  <a:lnTo>
                    <a:pt x="1248" y="1583"/>
                  </a:lnTo>
                  <a:lnTo>
                    <a:pt x="1202" y="1568"/>
                  </a:lnTo>
                  <a:lnTo>
                    <a:pt x="1153" y="1559"/>
                  </a:lnTo>
                  <a:lnTo>
                    <a:pt x="1102" y="1555"/>
                  </a:lnTo>
                  <a:close/>
                  <a:moveTo>
                    <a:pt x="2611" y="546"/>
                  </a:moveTo>
                  <a:lnTo>
                    <a:pt x="2232" y="924"/>
                  </a:lnTo>
                  <a:lnTo>
                    <a:pt x="2037" y="1120"/>
                  </a:lnTo>
                  <a:lnTo>
                    <a:pt x="2458" y="1120"/>
                  </a:lnTo>
                  <a:lnTo>
                    <a:pt x="2899" y="678"/>
                  </a:lnTo>
                  <a:lnTo>
                    <a:pt x="2912" y="661"/>
                  </a:lnTo>
                  <a:lnTo>
                    <a:pt x="2919" y="644"/>
                  </a:lnTo>
                  <a:lnTo>
                    <a:pt x="2922" y="628"/>
                  </a:lnTo>
                  <a:lnTo>
                    <a:pt x="2920" y="614"/>
                  </a:lnTo>
                  <a:lnTo>
                    <a:pt x="2918" y="602"/>
                  </a:lnTo>
                  <a:lnTo>
                    <a:pt x="2915" y="595"/>
                  </a:lnTo>
                  <a:lnTo>
                    <a:pt x="2912" y="588"/>
                  </a:lnTo>
                  <a:lnTo>
                    <a:pt x="2908" y="581"/>
                  </a:lnTo>
                  <a:lnTo>
                    <a:pt x="2900" y="571"/>
                  </a:lnTo>
                  <a:lnTo>
                    <a:pt x="2890" y="563"/>
                  </a:lnTo>
                  <a:lnTo>
                    <a:pt x="2879" y="555"/>
                  </a:lnTo>
                  <a:lnTo>
                    <a:pt x="2864" y="550"/>
                  </a:lnTo>
                  <a:lnTo>
                    <a:pt x="2844" y="547"/>
                  </a:lnTo>
                  <a:lnTo>
                    <a:pt x="2611" y="546"/>
                  </a:lnTo>
                  <a:close/>
                  <a:moveTo>
                    <a:pt x="2432" y="139"/>
                  </a:moveTo>
                  <a:lnTo>
                    <a:pt x="2416" y="141"/>
                  </a:lnTo>
                  <a:lnTo>
                    <a:pt x="2399" y="148"/>
                  </a:lnTo>
                  <a:lnTo>
                    <a:pt x="2382" y="161"/>
                  </a:lnTo>
                  <a:lnTo>
                    <a:pt x="1939" y="602"/>
                  </a:lnTo>
                  <a:lnTo>
                    <a:pt x="1939" y="602"/>
                  </a:lnTo>
                  <a:lnTo>
                    <a:pt x="1939" y="1022"/>
                  </a:lnTo>
                  <a:lnTo>
                    <a:pt x="2135" y="827"/>
                  </a:lnTo>
                  <a:lnTo>
                    <a:pt x="2514" y="449"/>
                  </a:lnTo>
                  <a:lnTo>
                    <a:pt x="2513" y="216"/>
                  </a:lnTo>
                  <a:lnTo>
                    <a:pt x="2510" y="196"/>
                  </a:lnTo>
                  <a:lnTo>
                    <a:pt x="2505" y="181"/>
                  </a:lnTo>
                  <a:lnTo>
                    <a:pt x="2498" y="169"/>
                  </a:lnTo>
                  <a:lnTo>
                    <a:pt x="2489" y="159"/>
                  </a:lnTo>
                  <a:lnTo>
                    <a:pt x="2479" y="152"/>
                  </a:lnTo>
                  <a:lnTo>
                    <a:pt x="2471" y="147"/>
                  </a:lnTo>
                  <a:lnTo>
                    <a:pt x="2465" y="144"/>
                  </a:lnTo>
                  <a:lnTo>
                    <a:pt x="2458" y="142"/>
                  </a:lnTo>
                  <a:lnTo>
                    <a:pt x="2446" y="140"/>
                  </a:lnTo>
                  <a:lnTo>
                    <a:pt x="2432" y="139"/>
                  </a:lnTo>
                  <a:close/>
                  <a:moveTo>
                    <a:pt x="2425" y="0"/>
                  </a:moveTo>
                  <a:lnTo>
                    <a:pt x="2456" y="1"/>
                  </a:lnTo>
                  <a:lnTo>
                    <a:pt x="2487" y="7"/>
                  </a:lnTo>
                  <a:lnTo>
                    <a:pt x="2518" y="16"/>
                  </a:lnTo>
                  <a:lnTo>
                    <a:pt x="2547" y="31"/>
                  </a:lnTo>
                  <a:lnTo>
                    <a:pt x="2574" y="49"/>
                  </a:lnTo>
                  <a:lnTo>
                    <a:pt x="2596" y="71"/>
                  </a:lnTo>
                  <a:lnTo>
                    <a:pt x="2615" y="96"/>
                  </a:lnTo>
                  <a:lnTo>
                    <a:pt x="2631" y="122"/>
                  </a:lnTo>
                  <a:lnTo>
                    <a:pt x="2641" y="151"/>
                  </a:lnTo>
                  <a:lnTo>
                    <a:pt x="2649" y="183"/>
                  </a:lnTo>
                  <a:lnTo>
                    <a:pt x="2651" y="215"/>
                  </a:lnTo>
                  <a:lnTo>
                    <a:pt x="2651" y="408"/>
                  </a:lnTo>
                  <a:lnTo>
                    <a:pt x="2844" y="409"/>
                  </a:lnTo>
                  <a:lnTo>
                    <a:pt x="2878" y="411"/>
                  </a:lnTo>
                  <a:lnTo>
                    <a:pt x="2909" y="418"/>
                  </a:lnTo>
                  <a:lnTo>
                    <a:pt x="2938" y="429"/>
                  </a:lnTo>
                  <a:lnTo>
                    <a:pt x="2964" y="444"/>
                  </a:lnTo>
                  <a:lnTo>
                    <a:pt x="2989" y="464"/>
                  </a:lnTo>
                  <a:lnTo>
                    <a:pt x="3011" y="486"/>
                  </a:lnTo>
                  <a:lnTo>
                    <a:pt x="3029" y="512"/>
                  </a:lnTo>
                  <a:lnTo>
                    <a:pt x="3043" y="542"/>
                  </a:lnTo>
                  <a:lnTo>
                    <a:pt x="3054" y="572"/>
                  </a:lnTo>
                  <a:lnTo>
                    <a:pt x="3059" y="604"/>
                  </a:lnTo>
                  <a:lnTo>
                    <a:pt x="3060" y="635"/>
                  </a:lnTo>
                  <a:lnTo>
                    <a:pt x="3056" y="666"/>
                  </a:lnTo>
                  <a:lnTo>
                    <a:pt x="3048" y="696"/>
                  </a:lnTo>
                  <a:lnTo>
                    <a:pt x="3035" y="725"/>
                  </a:lnTo>
                  <a:lnTo>
                    <a:pt x="3018" y="751"/>
                  </a:lnTo>
                  <a:lnTo>
                    <a:pt x="2997" y="776"/>
                  </a:lnTo>
                  <a:lnTo>
                    <a:pt x="2535" y="1238"/>
                  </a:lnTo>
                  <a:lnTo>
                    <a:pt x="2521" y="1249"/>
                  </a:lnTo>
                  <a:lnTo>
                    <a:pt x="2505" y="1256"/>
                  </a:lnTo>
                  <a:lnTo>
                    <a:pt x="2487" y="1258"/>
                  </a:lnTo>
                  <a:lnTo>
                    <a:pt x="1899" y="1258"/>
                  </a:lnTo>
                  <a:lnTo>
                    <a:pt x="1825" y="1333"/>
                  </a:lnTo>
                  <a:lnTo>
                    <a:pt x="1868" y="1387"/>
                  </a:lnTo>
                  <a:lnTo>
                    <a:pt x="1906" y="1443"/>
                  </a:lnTo>
                  <a:lnTo>
                    <a:pt x="1941" y="1501"/>
                  </a:lnTo>
                  <a:lnTo>
                    <a:pt x="1971" y="1561"/>
                  </a:lnTo>
                  <a:lnTo>
                    <a:pt x="1996" y="1623"/>
                  </a:lnTo>
                  <a:lnTo>
                    <a:pt x="2018" y="1687"/>
                  </a:lnTo>
                  <a:lnTo>
                    <a:pt x="2035" y="1753"/>
                  </a:lnTo>
                  <a:lnTo>
                    <a:pt x="2047" y="1819"/>
                  </a:lnTo>
                  <a:lnTo>
                    <a:pt x="2054" y="1888"/>
                  </a:lnTo>
                  <a:lnTo>
                    <a:pt x="2135" y="1888"/>
                  </a:lnTo>
                  <a:lnTo>
                    <a:pt x="2153" y="1890"/>
                  </a:lnTo>
                  <a:lnTo>
                    <a:pt x="2170" y="1898"/>
                  </a:lnTo>
                  <a:lnTo>
                    <a:pt x="2184" y="1908"/>
                  </a:lnTo>
                  <a:lnTo>
                    <a:pt x="2195" y="1922"/>
                  </a:lnTo>
                  <a:lnTo>
                    <a:pt x="2201" y="1939"/>
                  </a:lnTo>
                  <a:lnTo>
                    <a:pt x="2205" y="1957"/>
                  </a:lnTo>
                  <a:lnTo>
                    <a:pt x="2201" y="1975"/>
                  </a:lnTo>
                  <a:lnTo>
                    <a:pt x="2195" y="1992"/>
                  </a:lnTo>
                  <a:lnTo>
                    <a:pt x="2184" y="2006"/>
                  </a:lnTo>
                  <a:lnTo>
                    <a:pt x="2170" y="2017"/>
                  </a:lnTo>
                  <a:lnTo>
                    <a:pt x="2153" y="2023"/>
                  </a:lnTo>
                  <a:lnTo>
                    <a:pt x="2135" y="2027"/>
                  </a:lnTo>
                  <a:lnTo>
                    <a:pt x="2054" y="2027"/>
                  </a:lnTo>
                  <a:lnTo>
                    <a:pt x="2047" y="2094"/>
                  </a:lnTo>
                  <a:lnTo>
                    <a:pt x="2035" y="2162"/>
                  </a:lnTo>
                  <a:lnTo>
                    <a:pt x="2018" y="2227"/>
                  </a:lnTo>
                  <a:lnTo>
                    <a:pt x="1996" y="2291"/>
                  </a:lnTo>
                  <a:lnTo>
                    <a:pt x="1971" y="2354"/>
                  </a:lnTo>
                  <a:lnTo>
                    <a:pt x="1941" y="2414"/>
                  </a:lnTo>
                  <a:lnTo>
                    <a:pt x="1906" y="2472"/>
                  </a:lnTo>
                  <a:lnTo>
                    <a:pt x="1868" y="2528"/>
                  </a:lnTo>
                  <a:lnTo>
                    <a:pt x="1825" y="2581"/>
                  </a:lnTo>
                  <a:lnTo>
                    <a:pt x="1777" y="2632"/>
                  </a:lnTo>
                  <a:lnTo>
                    <a:pt x="1727" y="2679"/>
                  </a:lnTo>
                  <a:lnTo>
                    <a:pt x="1673" y="2722"/>
                  </a:lnTo>
                  <a:lnTo>
                    <a:pt x="1617" y="2761"/>
                  </a:lnTo>
                  <a:lnTo>
                    <a:pt x="1558" y="2796"/>
                  </a:lnTo>
                  <a:lnTo>
                    <a:pt x="1498" y="2826"/>
                  </a:lnTo>
                  <a:lnTo>
                    <a:pt x="1436" y="2852"/>
                  </a:lnTo>
                  <a:lnTo>
                    <a:pt x="1372" y="2873"/>
                  </a:lnTo>
                  <a:lnTo>
                    <a:pt x="1306" y="2889"/>
                  </a:lnTo>
                  <a:lnTo>
                    <a:pt x="1240" y="2901"/>
                  </a:lnTo>
                  <a:lnTo>
                    <a:pt x="1171" y="2909"/>
                  </a:lnTo>
                  <a:lnTo>
                    <a:pt x="1171" y="2990"/>
                  </a:lnTo>
                  <a:lnTo>
                    <a:pt x="1169" y="3009"/>
                  </a:lnTo>
                  <a:lnTo>
                    <a:pt x="1161" y="3025"/>
                  </a:lnTo>
                  <a:lnTo>
                    <a:pt x="1151" y="3039"/>
                  </a:lnTo>
                  <a:lnTo>
                    <a:pt x="1137" y="3049"/>
                  </a:lnTo>
                  <a:lnTo>
                    <a:pt x="1120" y="3057"/>
                  </a:lnTo>
                  <a:lnTo>
                    <a:pt x="1102" y="3059"/>
                  </a:lnTo>
                  <a:lnTo>
                    <a:pt x="1084" y="3057"/>
                  </a:lnTo>
                  <a:lnTo>
                    <a:pt x="1067" y="3049"/>
                  </a:lnTo>
                  <a:lnTo>
                    <a:pt x="1053" y="3039"/>
                  </a:lnTo>
                  <a:lnTo>
                    <a:pt x="1042" y="3025"/>
                  </a:lnTo>
                  <a:lnTo>
                    <a:pt x="1036" y="3009"/>
                  </a:lnTo>
                  <a:lnTo>
                    <a:pt x="1032" y="2990"/>
                  </a:lnTo>
                  <a:lnTo>
                    <a:pt x="1032" y="2909"/>
                  </a:lnTo>
                  <a:lnTo>
                    <a:pt x="965" y="2901"/>
                  </a:lnTo>
                  <a:lnTo>
                    <a:pt x="897" y="2889"/>
                  </a:lnTo>
                  <a:lnTo>
                    <a:pt x="832" y="2873"/>
                  </a:lnTo>
                  <a:lnTo>
                    <a:pt x="768" y="2852"/>
                  </a:lnTo>
                  <a:lnTo>
                    <a:pt x="705" y="2826"/>
                  </a:lnTo>
                  <a:lnTo>
                    <a:pt x="645" y="2796"/>
                  </a:lnTo>
                  <a:lnTo>
                    <a:pt x="587" y="2761"/>
                  </a:lnTo>
                  <a:lnTo>
                    <a:pt x="531" y="2722"/>
                  </a:lnTo>
                  <a:lnTo>
                    <a:pt x="478" y="2679"/>
                  </a:lnTo>
                  <a:lnTo>
                    <a:pt x="427" y="2632"/>
                  </a:lnTo>
                  <a:lnTo>
                    <a:pt x="380" y="2580"/>
                  </a:lnTo>
                  <a:lnTo>
                    <a:pt x="336" y="2527"/>
                  </a:lnTo>
                  <a:lnTo>
                    <a:pt x="297" y="2471"/>
                  </a:lnTo>
                  <a:lnTo>
                    <a:pt x="263" y="2412"/>
                  </a:lnTo>
                  <a:lnTo>
                    <a:pt x="233" y="2351"/>
                  </a:lnTo>
                  <a:lnTo>
                    <a:pt x="207" y="2288"/>
                  </a:lnTo>
                  <a:lnTo>
                    <a:pt x="186" y="2224"/>
                  </a:lnTo>
                  <a:lnTo>
                    <a:pt x="170" y="2160"/>
                  </a:lnTo>
                  <a:lnTo>
                    <a:pt x="158" y="2093"/>
                  </a:lnTo>
                  <a:lnTo>
                    <a:pt x="150" y="2027"/>
                  </a:lnTo>
                  <a:lnTo>
                    <a:pt x="69" y="2027"/>
                  </a:lnTo>
                  <a:lnTo>
                    <a:pt x="50" y="2023"/>
                  </a:lnTo>
                  <a:lnTo>
                    <a:pt x="34" y="2017"/>
                  </a:lnTo>
                  <a:lnTo>
                    <a:pt x="20" y="2006"/>
                  </a:lnTo>
                  <a:lnTo>
                    <a:pt x="10" y="1992"/>
                  </a:lnTo>
                  <a:lnTo>
                    <a:pt x="2" y="1975"/>
                  </a:lnTo>
                  <a:lnTo>
                    <a:pt x="0" y="1957"/>
                  </a:lnTo>
                  <a:lnTo>
                    <a:pt x="2" y="1939"/>
                  </a:lnTo>
                  <a:lnTo>
                    <a:pt x="10" y="1922"/>
                  </a:lnTo>
                  <a:lnTo>
                    <a:pt x="20" y="1908"/>
                  </a:lnTo>
                  <a:lnTo>
                    <a:pt x="34" y="1898"/>
                  </a:lnTo>
                  <a:lnTo>
                    <a:pt x="50" y="1890"/>
                  </a:lnTo>
                  <a:lnTo>
                    <a:pt x="69" y="1888"/>
                  </a:lnTo>
                  <a:lnTo>
                    <a:pt x="150" y="1888"/>
                  </a:lnTo>
                  <a:lnTo>
                    <a:pt x="158" y="1818"/>
                  </a:lnTo>
                  <a:lnTo>
                    <a:pt x="171" y="1750"/>
                  </a:lnTo>
                  <a:lnTo>
                    <a:pt x="188" y="1681"/>
                  </a:lnTo>
                  <a:lnTo>
                    <a:pt x="211" y="1613"/>
                  </a:lnTo>
                  <a:lnTo>
                    <a:pt x="239" y="1548"/>
                  </a:lnTo>
                  <a:lnTo>
                    <a:pt x="250" y="1532"/>
                  </a:lnTo>
                  <a:lnTo>
                    <a:pt x="263" y="1520"/>
                  </a:lnTo>
                  <a:lnTo>
                    <a:pt x="279" y="1512"/>
                  </a:lnTo>
                  <a:lnTo>
                    <a:pt x="296" y="1508"/>
                  </a:lnTo>
                  <a:lnTo>
                    <a:pt x="314" y="1509"/>
                  </a:lnTo>
                  <a:lnTo>
                    <a:pt x="332" y="1515"/>
                  </a:lnTo>
                  <a:lnTo>
                    <a:pt x="348" y="1524"/>
                  </a:lnTo>
                  <a:lnTo>
                    <a:pt x="359" y="1538"/>
                  </a:lnTo>
                  <a:lnTo>
                    <a:pt x="367" y="1554"/>
                  </a:lnTo>
                  <a:lnTo>
                    <a:pt x="371" y="1571"/>
                  </a:lnTo>
                  <a:lnTo>
                    <a:pt x="370" y="1589"/>
                  </a:lnTo>
                  <a:lnTo>
                    <a:pt x="365" y="1607"/>
                  </a:lnTo>
                  <a:lnTo>
                    <a:pt x="341" y="1662"/>
                  </a:lnTo>
                  <a:lnTo>
                    <a:pt x="322" y="1717"/>
                  </a:lnTo>
                  <a:lnTo>
                    <a:pt x="307" y="1773"/>
                  </a:lnTo>
                  <a:lnTo>
                    <a:pt x="296" y="1830"/>
                  </a:lnTo>
                  <a:lnTo>
                    <a:pt x="289" y="1888"/>
                  </a:lnTo>
                  <a:lnTo>
                    <a:pt x="351" y="1888"/>
                  </a:lnTo>
                  <a:lnTo>
                    <a:pt x="369" y="1890"/>
                  </a:lnTo>
                  <a:lnTo>
                    <a:pt x="385" y="1898"/>
                  </a:lnTo>
                  <a:lnTo>
                    <a:pt x="399" y="1908"/>
                  </a:lnTo>
                  <a:lnTo>
                    <a:pt x="410" y="1922"/>
                  </a:lnTo>
                  <a:lnTo>
                    <a:pt x="417" y="1939"/>
                  </a:lnTo>
                  <a:lnTo>
                    <a:pt x="420" y="1957"/>
                  </a:lnTo>
                  <a:lnTo>
                    <a:pt x="417" y="1975"/>
                  </a:lnTo>
                  <a:lnTo>
                    <a:pt x="410" y="1992"/>
                  </a:lnTo>
                  <a:lnTo>
                    <a:pt x="399" y="2006"/>
                  </a:lnTo>
                  <a:lnTo>
                    <a:pt x="385" y="2017"/>
                  </a:lnTo>
                  <a:lnTo>
                    <a:pt x="369" y="2023"/>
                  </a:lnTo>
                  <a:lnTo>
                    <a:pt x="351" y="2027"/>
                  </a:lnTo>
                  <a:lnTo>
                    <a:pt x="289" y="2027"/>
                  </a:lnTo>
                  <a:lnTo>
                    <a:pt x="297" y="2089"/>
                  </a:lnTo>
                  <a:lnTo>
                    <a:pt x="309" y="2150"/>
                  </a:lnTo>
                  <a:lnTo>
                    <a:pt x="326" y="2210"/>
                  </a:lnTo>
                  <a:lnTo>
                    <a:pt x="349" y="2269"/>
                  </a:lnTo>
                  <a:lnTo>
                    <a:pt x="375" y="2327"/>
                  </a:lnTo>
                  <a:lnTo>
                    <a:pt x="406" y="2382"/>
                  </a:lnTo>
                  <a:lnTo>
                    <a:pt x="441" y="2435"/>
                  </a:lnTo>
                  <a:lnTo>
                    <a:pt x="481" y="2486"/>
                  </a:lnTo>
                  <a:lnTo>
                    <a:pt x="525" y="2534"/>
                  </a:lnTo>
                  <a:lnTo>
                    <a:pt x="573" y="2579"/>
                  </a:lnTo>
                  <a:lnTo>
                    <a:pt x="625" y="2619"/>
                  </a:lnTo>
                  <a:lnTo>
                    <a:pt x="678" y="2654"/>
                  </a:lnTo>
                  <a:lnTo>
                    <a:pt x="734" y="2686"/>
                  </a:lnTo>
                  <a:lnTo>
                    <a:pt x="791" y="2711"/>
                  </a:lnTo>
                  <a:lnTo>
                    <a:pt x="850" y="2733"/>
                  </a:lnTo>
                  <a:lnTo>
                    <a:pt x="910" y="2750"/>
                  </a:lnTo>
                  <a:lnTo>
                    <a:pt x="971" y="2763"/>
                  </a:lnTo>
                  <a:lnTo>
                    <a:pt x="1032" y="2770"/>
                  </a:lnTo>
                  <a:lnTo>
                    <a:pt x="1032" y="2709"/>
                  </a:lnTo>
                  <a:lnTo>
                    <a:pt x="1036" y="2690"/>
                  </a:lnTo>
                  <a:lnTo>
                    <a:pt x="1042" y="2674"/>
                  </a:lnTo>
                  <a:lnTo>
                    <a:pt x="1053" y="2660"/>
                  </a:lnTo>
                  <a:lnTo>
                    <a:pt x="1067" y="2649"/>
                  </a:lnTo>
                  <a:lnTo>
                    <a:pt x="1084" y="2642"/>
                  </a:lnTo>
                  <a:lnTo>
                    <a:pt x="1102" y="2639"/>
                  </a:lnTo>
                  <a:lnTo>
                    <a:pt x="1120" y="2642"/>
                  </a:lnTo>
                  <a:lnTo>
                    <a:pt x="1137" y="2649"/>
                  </a:lnTo>
                  <a:lnTo>
                    <a:pt x="1151" y="2660"/>
                  </a:lnTo>
                  <a:lnTo>
                    <a:pt x="1161" y="2674"/>
                  </a:lnTo>
                  <a:lnTo>
                    <a:pt x="1169" y="2690"/>
                  </a:lnTo>
                  <a:lnTo>
                    <a:pt x="1171" y="2709"/>
                  </a:lnTo>
                  <a:lnTo>
                    <a:pt x="1171" y="2770"/>
                  </a:lnTo>
                  <a:lnTo>
                    <a:pt x="1233" y="2763"/>
                  </a:lnTo>
                  <a:lnTo>
                    <a:pt x="1293" y="2750"/>
                  </a:lnTo>
                  <a:lnTo>
                    <a:pt x="1353" y="2733"/>
                  </a:lnTo>
                  <a:lnTo>
                    <a:pt x="1412" y="2711"/>
                  </a:lnTo>
                  <a:lnTo>
                    <a:pt x="1470" y="2686"/>
                  </a:lnTo>
                  <a:lnTo>
                    <a:pt x="1526" y="2654"/>
                  </a:lnTo>
                  <a:lnTo>
                    <a:pt x="1580" y="2619"/>
                  </a:lnTo>
                  <a:lnTo>
                    <a:pt x="1630" y="2579"/>
                  </a:lnTo>
                  <a:lnTo>
                    <a:pt x="1680" y="2534"/>
                  </a:lnTo>
                  <a:lnTo>
                    <a:pt x="1724" y="2486"/>
                  </a:lnTo>
                  <a:lnTo>
                    <a:pt x="1764" y="2434"/>
                  </a:lnTo>
                  <a:lnTo>
                    <a:pt x="1800" y="2381"/>
                  </a:lnTo>
                  <a:lnTo>
                    <a:pt x="1831" y="2325"/>
                  </a:lnTo>
                  <a:lnTo>
                    <a:pt x="1857" y="2268"/>
                  </a:lnTo>
                  <a:lnTo>
                    <a:pt x="1878" y="2209"/>
                  </a:lnTo>
                  <a:lnTo>
                    <a:pt x="1895" y="2149"/>
                  </a:lnTo>
                  <a:lnTo>
                    <a:pt x="1907" y="2088"/>
                  </a:lnTo>
                  <a:lnTo>
                    <a:pt x="1915" y="2027"/>
                  </a:lnTo>
                  <a:lnTo>
                    <a:pt x="1854" y="2027"/>
                  </a:lnTo>
                  <a:lnTo>
                    <a:pt x="1835" y="2023"/>
                  </a:lnTo>
                  <a:lnTo>
                    <a:pt x="1819" y="2017"/>
                  </a:lnTo>
                  <a:lnTo>
                    <a:pt x="1805" y="2006"/>
                  </a:lnTo>
                  <a:lnTo>
                    <a:pt x="1793" y="1992"/>
                  </a:lnTo>
                  <a:lnTo>
                    <a:pt x="1787" y="1975"/>
                  </a:lnTo>
                  <a:lnTo>
                    <a:pt x="1785" y="1957"/>
                  </a:lnTo>
                  <a:lnTo>
                    <a:pt x="1787" y="1939"/>
                  </a:lnTo>
                  <a:lnTo>
                    <a:pt x="1793" y="1922"/>
                  </a:lnTo>
                  <a:lnTo>
                    <a:pt x="1805" y="1908"/>
                  </a:lnTo>
                  <a:lnTo>
                    <a:pt x="1819" y="1898"/>
                  </a:lnTo>
                  <a:lnTo>
                    <a:pt x="1835" y="1890"/>
                  </a:lnTo>
                  <a:lnTo>
                    <a:pt x="1854" y="1888"/>
                  </a:lnTo>
                  <a:lnTo>
                    <a:pt x="1915" y="1888"/>
                  </a:lnTo>
                  <a:lnTo>
                    <a:pt x="1907" y="1827"/>
                  </a:lnTo>
                  <a:lnTo>
                    <a:pt x="1895" y="1766"/>
                  </a:lnTo>
                  <a:lnTo>
                    <a:pt x="1878" y="1707"/>
                  </a:lnTo>
                  <a:lnTo>
                    <a:pt x="1858" y="1648"/>
                  </a:lnTo>
                  <a:lnTo>
                    <a:pt x="1831" y="1591"/>
                  </a:lnTo>
                  <a:lnTo>
                    <a:pt x="1801" y="1536"/>
                  </a:lnTo>
                  <a:lnTo>
                    <a:pt x="1766" y="1482"/>
                  </a:lnTo>
                  <a:lnTo>
                    <a:pt x="1726" y="1431"/>
                  </a:lnTo>
                  <a:lnTo>
                    <a:pt x="1529" y="1628"/>
                  </a:lnTo>
                  <a:lnTo>
                    <a:pt x="1557" y="1668"/>
                  </a:lnTo>
                  <a:lnTo>
                    <a:pt x="1582" y="1712"/>
                  </a:lnTo>
                  <a:lnTo>
                    <a:pt x="1603" y="1757"/>
                  </a:lnTo>
                  <a:lnTo>
                    <a:pt x="1620" y="1804"/>
                  </a:lnTo>
                  <a:lnTo>
                    <a:pt x="1631" y="1854"/>
                  </a:lnTo>
                  <a:lnTo>
                    <a:pt x="1639" y="1904"/>
                  </a:lnTo>
                  <a:lnTo>
                    <a:pt x="1641" y="1957"/>
                  </a:lnTo>
                  <a:lnTo>
                    <a:pt x="1639" y="2016"/>
                  </a:lnTo>
                  <a:lnTo>
                    <a:pt x="1629" y="2073"/>
                  </a:lnTo>
                  <a:lnTo>
                    <a:pt x="1614" y="2127"/>
                  </a:lnTo>
                  <a:lnTo>
                    <a:pt x="1594" y="2180"/>
                  </a:lnTo>
                  <a:lnTo>
                    <a:pt x="1568" y="2229"/>
                  </a:lnTo>
                  <a:lnTo>
                    <a:pt x="1537" y="2276"/>
                  </a:lnTo>
                  <a:lnTo>
                    <a:pt x="1503" y="2318"/>
                  </a:lnTo>
                  <a:lnTo>
                    <a:pt x="1463" y="2357"/>
                  </a:lnTo>
                  <a:lnTo>
                    <a:pt x="1420" y="2393"/>
                  </a:lnTo>
                  <a:lnTo>
                    <a:pt x="1374" y="2423"/>
                  </a:lnTo>
                  <a:lnTo>
                    <a:pt x="1324" y="2448"/>
                  </a:lnTo>
                  <a:lnTo>
                    <a:pt x="1273" y="2469"/>
                  </a:lnTo>
                  <a:lnTo>
                    <a:pt x="1218" y="2484"/>
                  </a:lnTo>
                  <a:lnTo>
                    <a:pt x="1161" y="2493"/>
                  </a:lnTo>
                  <a:lnTo>
                    <a:pt x="1102" y="2497"/>
                  </a:lnTo>
                  <a:lnTo>
                    <a:pt x="1043" y="2493"/>
                  </a:lnTo>
                  <a:lnTo>
                    <a:pt x="986" y="2484"/>
                  </a:lnTo>
                  <a:lnTo>
                    <a:pt x="932" y="2469"/>
                  </a:lnTo>
                  <a:lnTo>
                    <a:pt x="879" y="2448"/>
                  </a:lnTo>
                  <a:lnTo>
                    <a:pt x="830" y="2423"/>
                  </a:lnTo>
                  <a:lnTo>
                    <a:pt x="783" y="2393"/>
                  </a:lnTo>
                  <a:lnTo>
                    <a:pt x="741" y="2357"/>
                  </a:lnTo>
                  <a:lnTo>
                    <a:pt x="702" y="2318"/>
                  </a:lnTo>
                  <a:lnTo>
                    <a:pt x="666" y="2276"/>
                  </a:lnTo>
                  <a:lnTo>
                    <a:pt x="636" y="2229"/>
                  </a:lnTo>
                  <a:lnTo>
                    <a:pt x="611" y="2180"/>
                  </a:lnTo>
                  <a:lnTo>
                    <a:pt x="590" y="2127"/>
                  </a:lnTo>
                  <a:lnTo>
                    <a:pt x="575" y="2073"/>
                  </a:lnTo>
                  <a:lnTo>
                    <a:pt x="566" y="2016"/>
                  </a:lnTo>
                  <a:lnTo>
                    <a:pt x="562" y="1957"/>
                  </a:lnTo>
                  <a:lnTo>
                    <a:pt x="566" y="1899"/>
                  </a:lnTo>
                  <a:lnTo>
                    <a:pt x="575" y="1841"/>
                  </a:lnTo>
                  <a:lnTo>
                    <a:pt x="590" y="1786"/>
                  </a:lnTo>
                  <a:lnTo>
                    <a:pt x="611" y="1735"/>
                  </a:lnTo>
                  <a:lnTo>
                    <a:pt x="636" y="1685"/>
                  </a:lnTo>
                  <a:lnTo>
                    <a:pt x="666" y="1639"/>
                  </a:lnTo>
                  <a:lnTo>
                    <a:pt x="702" y="1596"/>
                  </a:lnTo>
                  <a:lnTo>
                    <a:pt x="741" y="1556"/>
                  </a:lnTo>
                  <a:lnTo>
                    <a:pt x="783" y="1522"/>
                  </a:lnTo>
                  <a:lnTo>
                    <a:pt x="830" y="1491"/>
                  </a:lnTo>
                  <a:lnTo>
                    <a:pt x="879" y="1465"/>
                  </a:lnTo>
                  <a:lnTo>
                    <a:pt x="932" y="1445"/>
                  </a:lnTo>
                  <a:lnTo>
                    <a:pt x="986" y="1430"/>
                  </a:lnTo>
                  <a:lnTo>
                    <a:pt x="1043" y="1420"/>
                  </a:lnTo>
                  <a:lnTo>
                    <a:pt x="1102" y="1418"/>
                  </a:lnTo>
                  <a:lnTo>
                    <a:pt x="1155" y="1420"/>
                  </a:lnTo>
                  <a:lnTo>
                    <a:pt x="1205" y="1428"/>
                  </a:lnTo>
                  <a:lnTo>
                    <a:pt x="1255" y="1439"/>
                  </a:lnTo>
                  <a:lnTo>
                    <a:pt x="1303" y="1457"/>
                  </a:lnTo>
                  <a:lnTo>
                    <a:pt x="1348" y="1477"/>
                  </a:lnTo>
                  <a:lnTo>
                    <a:pt x="1391" y="1502"/>
                  </a:lnTo>
                  <a:lnTo>
                    <a:pt x="1432" y="1531"/>
                  </a:lnTo>
                  <a:lnTo>
                    <a:pt x="1628" y="1333"/>
                  </a:lnTo>
                  <a:lnTo>
                    <a:pt x="1578" y="1293"/>
                  </a:lnTo>
                  <a:lnTo>
                    <a:pt x="1525" y="1259"/>
                  </a:lnTo>
                  <a:lnTo>
                    <a:pt x="1469" y="1228"/>
                  </a:lnTo>
                  <a:lnTo>
                    <a:pt x="1412" y="1202"/>
                  </a:lnTo>
                  <a:lnTo>
                    <a:pt x="1354" y="1181"/>
                  </a:lnTo>
                  <a:lnTo>
                    <a:pt x="1294" y="1164"/>
                  </a:lnTo>
                  <a:lnTo>
                    <a:pt x="1233" y="1151"/>
                  </a:lnTo>
                  <a:lnTo>
                    <a:pt x="1171" y="1143"/>
                  </a:lnTo>
                  <a:lnTo>
                    <a:pt x="1171" y="1205"/>
                  </a:lnTo>
                  <a:lnTo>
                    <a:pt x="1169" y="1224"/>
                  </a:lnTo>
                  <a:lnTo>
                    <a:pt x="1161" y="1240"/>
                  </a:lnTo>
                  <a:lnTo>
                    <a:pt x="1151" y="1254"/>
                  </a:lnTo>
                  <a:lnTo>
                    <a:pt x="1137" y="1266"/>
                  </a:lnTo>
                  <a:lnTo>
                    <a:pt x="1120" y="1272"/>
                  </a:lnTo>
                  <a:lnTo>
                    <a:pt x="1102" y="1274"/>
                  </a:lnTo>
                  <a:lnTo>
                    <a:pt x="1084" y="1272"/>
                  </a:lnTo>
                  <a:lnTo>
                    <a:pt x="1067" y="1266"/>
                  </a:lnTo>
                  <a:lnTo>
                    <a:pt x="1053" y="1254"/>
                  </a:lnTo>
                  <a:lnTo>
                    <a:pt x="1042" y="1240"/>
                  </a:lnTo>
                  <a:lnTo>
                    <a:pt x="1036" y="1224"/>
                  </a:lnTo>
                  <a:lnTo>
                    <a:pt x="1032" y="1205"/>
                  </a:lnTo>
                  <a:lnTo>
                    <a:pt x="1032" y="1143"/>
                  </a:lnTo>
                  <a:lnTo>
                    <a:pt x="973" y="1151"/>
                  </a:lnTo>
                  <a:lnTo>
                    <a:pt x="914" y="1162"/>
                  </a:lnTo>
                  <a:lnTo>
                    <a:pt x="855" y="1179"/>
                  </a:lnTo>
                  <a:lnTo>
                    <a:pt x="797" y="1199"/>
                  </a:lnTo>
                  <a:lnTo>
                    <a:pt x="741" y="1225"/>
                  </a:lnTo>
                  <a:lnTo>
                    <a:pt x="723" y="1230"/>
                  </a:lnTo>
                  <a:lnTo>
                    <a:pt x="705" y="1231"/>
                  </a:lnTo>
                  <a:lnTo>
                    <a:pt x="688" y="1228"/>
                  </a:lnTo>
                  <a:lnTo>
                    <a:pt x="672" y="1220"/>
                  </a:lnTo>
                  <a:lnTo>
                    <a:pt x="659" y="1209"/>
                  </a:lnTo>
                  <a:lnTo>
                    <a:pt x="648" y="1194"/>
                  </a:lnTo>
                  <a:lnTo>
                    <a:pt x="643" y="1175"/>
                  </a:lnTo>
                  <a:lnTo>
                    <a:pt x="642" y="1158"/>
                  </a:lnTo>
                  <a:lnTo>
                    <a:pt x="645" y="1140"/>
                  </a:lnTo>
                  <a:lnTo>
                    <a:pt x="653" y="1125"/>
                  </a:lnTo>
                  <a:lnTo>
                    <a:pt x="664" y="1111"/>
                  </a:lnTo>
                  <a:lnTo>
                    <a:pt x="679" y="1100"/>
                  </a:lnTo>
                  <a:lnTo>
                    <a:pt x="748" y="1070"/>
                  </a:lnTo>
                  <a:lnTo>
                    <a:pt x="818" y="1046"/>
                  </a:lnTo>
                  <a:lnTo>
                    <a:pt x="889" y="1026"/>
                  </a:lnTo>
                  <a:lnTo>
                    <a:pt x="961" y="1012"/>
                  </a:lnTo>
                  <a:lnTo>
                    <a:pt x="1032" y="1005"/>
                  </a:lnTo>
                  <a:lnTo>
                    <a:pt x="1032" y="924"/>
                  </a:lnTo>
                  <a:lnTo>
                    <a:pt x="1036" y="906"/>
                  </a:lnTo>
                  <a:lnTo>
                    <a:pt x="1042" y="889"/>
                  </a:lnTo>
                  <a:lnTo>
                    <a:pt x="1053" y="875"/>
                  </a:lnTo>
                  <a:lnTo>
                    <a:pt x="1067" y="864"/>
                  </a:lnTo>
                  <a:lnTo>
                    <a:pt x="1084" y="858"/>
                  </a:lnTo>
                  <a:lnTo>
                    <a:pt x="1102" y="854"/>
                  </a:lnTo>
                  <a:lnTo>
                    <a:pt x="1120" y="858"/>
                  </a:lnTo>
                  <a:lnTo>
                    <a:pt x="1137" y="864"/>
                  </a:lnTo>
                  <a:lnTo>
                    <a:pt x="1151" y="875"/>
                  </a:lnTo>
                  <a:lnTo>
                    <a:pt x="1161" y="889"/>
                  </a:lnTo>
                  <a:lnTo>
                    <a:pt x="1169" y="906"/>
                  </a:lnTo>
                  <a:lnTo>
                    <a:pt x="1171" y="924"/>
                  </a:lnTo>
                  <a:lnTo>
                    <a:pt x="1171" y="1005"/>
                  </a:lnTo>
                  <a:lnTo>
                    <a:pt x="1239" y="1012"/>
                  </a:lnTo>
                  <a:lnTo>
                    <a:pt x="1304" y="1024"/>
                  </a:lnTo>
                  <a:lnTo>
                    <a:pt x="1370" y="1040"/>
                  </a:lnTo>
                  <a:lnTo>
                    <a:pt x="1434" y="1062"/>
                  </a:lnTo>
                  <a:lnTo>
                    <a:pt x="1496" y="1087"/>
                  </a:lnTo>
                  <a:lnTo>
                    <a:pt x="1557" y="1117"/>
                  </a:lnTo>
                  <a:lnTo>
                    <a:pt x="1616" y="1153"/>
                  </a:lnTo>
                  <a:lnTo>
                    <a:pt x="1672" y="1191"/>
                  </a:lnTo>
                  <a:lnTo>
                    <a:pt x="1727" y="1235"/>
                  </a:lnTo>
                  <a:lnTo>
                    <a:pt x="1801" y="1160"/>
                  </a:lnTo>
                  <a:lnTo>
                    <a:pt x="1801" y="573"/>
                  </a:lnTo>
                  <a:lnTo>
                    <a:pt x="1803" y="555"/>
                  </a:lnTo>
                  <a:lnTo>
                    <a:pt x="1811" y="539"/>
                  </a:lnTo>
                  <a:lnTo>
                    <a:pt x="1821" y="524"/>
                  </a:lnTo>
                  <a:lnTo>
                    <a:pt x="2284" y="63"/>
                  </a:lnTo>
                  <a:lnTo>
                    <a:pt x="2309" y="42"/>
                  </a:lnTo>
                  <a:lnTo>
                    <a:pt x="2336" y="25"/>
                  </a:lnTo>
                  <a:lnTo>
                    <a:pt x="2363" y="12"/>
                  </a:lnTo>
                  <a:lnTo>
                    <a:pt x="2393" y="3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gfabe22b4e8_0_0"/>
            <p:cNvSpPr/>
            <p:nvPr/>
          </p:nvSpPr>
          <p:spPr>
            <a:xfrm>
              <a:off x="6731001" y="3086101"/>
              <a:ext cx="19050" cy="19050"/>
            </a:xfrm>
            <a:custGeom>
              <a:rect b="b" l="l" r="r" t="t"/>
              <a:pathLst>
                <a:path extrusionOk="0" h="138" w="138">
                  <a:moveTo>
                    <a:pt x="70" y="0"/>
                  </a:moveTo>
                  <a:lnTo>
                    <a:pt x="88" y="3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6" y="51"/>
                  </a:lnTo>
                  <a:lnTo>
                    <a:pt x="138" y="69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8" y="136"/>
                  </a:lnTo>
                  <a:lnTo>
                    <a:pt x="70" y="138"/>
                  </a:lnTo>
                  <a:lnTo>
                    <a:pt x="51" y="136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10" y="104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gfabe22b4e8_0_0"/>
          <p:cNvGrpSpPr/>
          <p:nvPr/>
        </p:nvGrpSpPr>
        <p:grpSpPr>
          <a:xfrm>
            <a:off x="4797045" y="1482386"/>
            <a:ext cx="338630" cy="327964"/>
            <a:chOff x="5011738" y="2876550"/>
            <a:chExt cx="403227" cy="390527"/>
          </a:xfrm>
        </p:grpSpPr>
        <p:sp>
          <p:nvSpPr>
            <p:cNvPr id="122" name="Google Shape;122;gfabe22b4e8_0_0"/>
            <p:cNvSpPr/>
            <p:nvPr/>
          </p:nvSpPr>
          <p:spPr>
            <a:xfrm>
              <a:off x="5011738" y="2876550"/>
              <a:ext cx="350836" cy="350836"/>
            </a:xfrm>
            <a:custGeom>
              <a:rect b="b" l="l" r="r" t="t"/>
              <a:pathLst>
                <a:path extrusionOk="0" h="2875" w="2876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gfabe22b4e8_0_0"/>
            <p:cNvSpPr/>
            <p:nvPr/>
          </p:nvSpPr>
          <p:spPr>
            <a:xfrm>
              <a:off x="5037138" y="2901950"/>
              <a:ext cx="14400" cy="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gfabe22b4e8_0_0"/>
            <p:cNvSpPr/>
            <p:nvPr/>
          </p:nvSpPr>
          <p:spPr>
            <a:xfrm>
              <a:off x="5064126" y="2901950"/>
              <a:ext cx="12600" cy="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gfabe22b4e8_0_0"/>
            <p:cNvSpPr/>
            <p:nvPr/>
          </p:nvSpPr>
          <p:spPr>
            <a:xfrm>
              <a:off x="5089526" y="2901950"/>
              <a:ext cx="12600" cy="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gfabe22b4e8_0_0"/>
            <p:cNvSpPr/>
            <p:nvPr/>
          </p:nvSpPr>
          <p:spPr>
            <a:xfrm>
              <a:off x="5037138" y="2928938"/>
              <a:ext cx="3000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gfabe22b4e8_0_0"/>
            <p:cNvSpPr/>
            <p:nvPr/>
          </p:nvSpPr>
          <p:spPr>
            <a:xfrm>
              <a:off x="5037138" y="2955925"/>
              <a:ext cx="76200" cy="76200"/>
            </a:xfrm>
            <a:custGeom>
              <a:rect b="b" l="l" r="r" t="t"/>
              <a:pathLst>
                <a:path extrusionOk="0" h="625" w="626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gfabe22b4e8_0_0"/>
            <p:cNvSpPr/>
            <p:nvPr/>
          </p:nvSpPr>
          <p:spPr>
            <a:xfrm>
              <a:off x="5122863" y="2981325"/>
              <a:ext cx="1095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gfabe22b4e8_0_0"/>
            <p:cNvSpPr/>
            <p:nvPr/>
          </p:nvSpPr>
          <p:spPr>
            <a:xfrm>
              <a:off x="5122863" y="3006725"/>
              <a:ext cx="444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gfabe22b4e8_0_0"/>
            <p:cNvSpPr/>
            <p:nvPr/>
          </p:nvSpPr>
          <p:spPr>
            <a:xfrm>
              <a:off x="5181601" y="3006725"/>
              <a:ext cx="906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gfabe22b4e8_0_0"/>
            <p:cNvSpPr/>
            <p:nvPr/>
          </p:nvSpPr>
          <p:spPr>
            <a:xfrm>
              <a:off x="5245101" y="2981325"/>
              <a:ext cx="651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gfabe22b4e8_0_0"/>
            <p:cNvSpPr/>
            <p:nvPr/>
          </p:nvSpPr>
          <p:spPr>
            <a:xfrm>
              <a:off x="5037138" y="3033713"/>
              <a:ext cx="76200" cy="77788"/>
            </a:xfrm>
            <a:custGeom>
              <a:rect b="b" l="l" r="r" t="t"/>
              <a:pathLst>
                <a:path extrusionOk="0" h="626" w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gfabe22b4e8_0_0"/>
            <p:cNvSpPr/>
            <p:nvPr/>
          </p:nvSpPr>
          <p:spPr>
            <a:xfrm>
              <a:off x="5122863" y="3059113"/>
              <a:ext cx="1095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gfabe22b4e8_0_0"/>
            <p:cNvSpPr/>
            <p:nvPr/>
          </p:nvSpPr>
          <p:spPr>
            <a:xfrm>
              <a:off x="5122863" y="3084513"/>
              <a:ext cx="444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gfabe22b4e8_0_0"/>
            <p:cNvSpPr/>
            <p:nvPr/>
          </p:nvSpPr>
          <p:spPr>
            <a:xfrm>
              <a:off x="5181601" y="3084513"/>
              <a:ext cx="507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gfabe22b4e8_0_0"/>
            <p:cNvSpPr/>
            <p:nvPr/>
          </p:nvSpPr>
          <p:spPr>
            <a:xfrm>
              <a:off x="5245101" y="3059113"/>
              <a:ext cx="270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gfabe22b4e8_0_0"/>
            <p:cNvSpPr/>
            <p:nvPr/>
          </p:nvSpPr>
          <p:spPr>
            <a:xfrm>
              <a:off x="5037138" y="3113088"/>
              <a:ext cx="76200" cy="76200"/>
            </a:xfrm>
            <a:custGeom>
              <a:rect b="b" l="l" r="r" t="t"/>
              <a:pathLst>
                <a:path extrusionOk="0" h="624" w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gfabe22b4e8_0_0"/>
            <p:cNvSpPr/>
            <p:nvPr/>
          </p:nvSpPr>
          <p:spPr>
            <a:xfrm>
              <a:off x="5122863" y="3136900"/>
              <a:ext cx="840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gfabe22b4e8_0_0"/>
            <p:cNvSpPr/>
            <p:nvPr/>
          </p:nvSpPr>
          <p:spPr>
            <a:xfrm>
              <a:off x="5122863" y="3162300"/>
              <a:ext cx="444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gfabe22b4e8_0_0"/>
            <p:cNvSpPr/>
            <p:nvPr/>
          </p:nvSpPr>
          <p:spPr>
            <a:xfrm>
              <a:off x="5181601" y="3162300"/>
              <a:ext cx="25500" cy="1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gfabe22b4e8_0_0"/>
            <p:cNvSpPr/>
            <p:nvPr/>
          </p:nvSpPr>
          <p:spPr>
            <a:xfrm>
              <a:off x="5219701" y="3071813"/>
              <a:ext cx="195264" cy="195264"/>
            </a:xfrm>
            <a:custGeom>
              <a:rect b="b" l="l" r="r" t="t"/>
              <a:pathLst>
                <a:path extrusionOk="0" h="1598" w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gfabe22b4e8_0_0"/>
            <p:cNvSpPr/>
            <p:nvPr/>
          </p:nvSpPr>
          <p:spPr>
            <a:xfrm>
              <a:off x="5265738" y="3119438"/>
              <a:ext cx="101600" cy="88899"/>
            </a:xfrm>
            <a:custGeom>
              <a:rect b="b" l="l" r="r" t="t"/>
              <a:pathLst>
                <a:path extrusionOk="0" h="730" w="831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3" name="Google Shape;143;gfabe22b4e8_0_0"/>
          <p:cNvSpPr/>
          <p:nvPr/>
        </p:nvSpPr>
        <p:spPr>
          <a:xfrm>
            <a:off x="406073" y="3645469"/>
            <a:ext cx="3068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0197B8"/>
                </a:solidFill>
                <a:latin typeface="Roboto"/>
                <a:ea typeface="Roboto"/>
                <a:cs typeface="Roboto"/>
                <a:sym typeface="Roboto"/>
              </a:rPr>
              <a:t>Step 5</a:t>
            </a:r>
            <a:br>
              <a:rPr b="0" i="0" lang="en-US" sz="105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Look for the answers to these questions in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abe22b4e8_0_109"/>
          <p:cNvSpPr txBox="1"/>
          <p:nvPr>
            <p:ph type="title"/>
          </p:nvPr>
        </p:nvSpPr>
        <p:spPr>
          <a:xfrm>
            <a:off x="488361" y="489215"/>
            <a:ext cx="80376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4903">
                <a:solidFill>
                  <a:schemeClr val="lt1"/>
                </a:solidFill>
              </a:rPr>
              <a:t>How to go from low to high income group?</a:t>
            </a:r>
            <a:endParaRPr sz="4903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153" name="Google Shape;153;p12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20784" r="20784" t="0"/>
          <a:stretch/>
        </p:blipFill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54" name="Google Shape;154;p12"/>
          <p:cNvSpPr/>
          <p:nvPr/>
        </p:nvSpPr>
        <p:spPr>
          <a:xfrm>
            <a:off x="4551903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C3CB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rgbClr val="53C3C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6" name="Google Shape;156;p12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157" name="Google Shape;157;p12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rgbClr val="53C3C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8" name="Google Shape;158;p12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Structuring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Using the DA framework to structure our analysis.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165" name="Google Shape;165;p13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-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66" name="Google Shape;166;p13"/>
          <p:cNvSpPr/>
          <p:nvPr/>
        </p:nvSpPr>
        <p:spPr>
          <a:xfrm>
            <a:off x="0" y="-4"/>
            <a:ext cx="9144000" cy="5143499"/>
          </a:xfrm>
          <a:prstGeom prst="rect">
            <a:avLst/>
          </a:prstGeom>
          <a:solidFill>
            <a:srgbClr val="003B4F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243775" y="925000"/>
            <a:ext cx="8365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b="1" sz="2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