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siGlS2CCGTHtc19NzDkdV9jJ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4.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56" name="Google Shape;56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Education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 the role of education on income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64" name="Google Shape;64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745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775" y="925000"/>
            <a:ext cx="8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do you work?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