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JNS3RlEB4CSUkALZ+KirajzfS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31" name="Google Shape;31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" name="Google Shape;33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4" name="Google Shape;34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2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43" name="Google Shape;43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467600" y="1574053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do you work?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4.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2" name="Google Shape;52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56" name="Google Shape;56;p12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rgbClr val="53C3C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" name="Google Shape;57;p12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Where do you work?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Analysing </a:t>
              </a: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where do you work to see its impact</a:t>
              </a:r>
              <a:r>
                <a:rPr b="0" i="0" lang="en-US" sz="1000" u="none" cap="none" strike="noStrike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 on income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64" name="Google Shape;64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3775" y="925000"/>
            <a:ext cx="8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Job Role &amp; Experience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