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ywlYSe6p4of9M39D3B2o3u/Q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Job Role &amp; Experience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4.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56" name="Google Shape;56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Job Role &amp; Experience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</a:t>
              </a: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 the effect of job role &amp; experience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775" y="925000"/>
            <a:ext cx="8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