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318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09hhvkarthick2020-cmyk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KARTHICK S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222407632/ asunm1453222407632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COMPUTER SCIENCE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MADRAS UNIVERSITY  VEL TECH RANGA RANKU ARTS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933700"/>
            <a:ext cx="1322152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147885"/>
            <a:ext cx="1322152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952750"/>
            <a:ext cx="1524000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158771"/>
            <a:ext cx="1574601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3437" y="2455137"/>
            <a:ext cx="6019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>
                <a:solidFill>
                  <a:srgbClr val="0A0A0A"/>
                </a:solidFill>
                <a:latin typeface="inherit"/>
              </a:rPr>
              <a:t>Developed </a:t>
            </a:r>
            <a:r>
              <a:rPr lang="en-US" dirty="0">
                <a:solidFill>
                  <a:srgbClr val="0A0A0A"/>
                </a:solidFill>
                <a:latin typeface="inherit"/>
              </a:rPr>
              <a:t>a responsive personal portfolio website Showcases skills, certificates, projects, and achievements Includes interactive features: dark mode, navigation, and contact form Acts as a digital resume for recruiters and networking Provides a foundation for future improvements (adding more projects, blogs, or backend integration)</a:t>
            </a:r>
            <a:endParaRPr lang="en-US" b="0" i="0" dirty="0">
              <a:solidFill>
                <a:srgbClr val="0A0A0A"/>
              </a:solidFill>
              <a:effectLst/>
              <a:latin typeface="inheri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364921" y="2895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2"/>
              </a:rPr>
              <a:t>https://github.com/09hhvkarthick2020-cmyk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2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990600" y="2623066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 Black" pitchFamily="34" charset="0"/>
              </a:rPr>
              <a:t>DIGITAL PORTFOLIO</a:t>
            </a:r>
            <a:endParaRPr lang="en-IN" sz="40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784450" y="2008414"/>
            <a:ext cx="66069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Many students and beginners struggle to showcase their skills, certificates, and projects in a professional and accessible way. Without a central platform, opportunities may be missed and achievements go unnoticed. To solve this, I developed a personal portfolio website that presents my skills, projects, and contact details in one interactive and visually appealing space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2362200"/>
            <a:ext cx="617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is a responsive personal portfolio website designed to showcase my skills, education, certificates, and projects in a professional manner. It allows recruiters, peers, and collaborators to explore my work easily and contact me directly. The website is built using HTML, CSS, and JavaScript with features like a dark mode toggle, responsive navigation menu, and interactive contact form.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23622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Recruiters &amp; Hiring Managers – review skills and </a:t>
            </a:r>
            <a:r>
              <a:rPr lang="en-US" dirty="0" smtClean="0"/>
              <a:t>projects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Peers </a:t>
            </a:r>
            <a:r>
              <a:rPr lang="en-US" dirty="0"/>
              <a:t>&amp; Classmates – collaborate on learning &amp; </a:t>
            </a:r>
            <a:r>
              <a:rPr lang="en-US" dirty="0" smtClean="0"/>
              <a:t>coding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Mentors </a:t>
            </a:r>
            <a:r>
              <a:rPr lang="en-US" dirty="0"/>
              <a:t>&amp; Faculty – track achievements and </a:t>
            </a:r>
            <a:r>
              <a:rPr lang="en-US" dirty="0" smtClean="0"/>
              <a:t>growth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Professional </a:t>
            </a:r>
            <a:r>
              <a:rPr lang="en-US" dirty="0"/>
              <a:t>Network – connect via LinkedIn &amp;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Myself </a:t>
            </a:r>
            <a:r>
              <a:rPr lang="en-US" dirty="0"/>
              <a:t>– a personal brand and digital resume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4611688" y="1558102"/>
            <a:ext cx="3048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IN" b="1" dirty="0" smtClean="0">
                <a:solidFill>
                  <a:srgbClr val="0A0A0A"/>
                </a:solidFill>
                <a:latin typeface="inherit"/>
              </a:rPr>
              <a:t>Tools</a:t>
            </a:r>
            <a:r>
              <a:rPr lang="en-IN" dirty="0" smtClean="0">
                <a:solidFill>
                  <a:srgbClr val="0A0A0A"/>
                </a:solidFill>
                <a:latin typeface="inherit"/>
              </a:rPr>
              <a:t>: 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IN" dirty="0" smtClean="0">
                <a:solidFill>
                  <a:srgbClr val="0A0A0A"/>
                </a:solidFill>
                <a:latin typeface="inherit"/>
              </a:rPr>
              <a:t>CSS3,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IN" dirty="0" smtClean="0">
                <a:solidFill>
                  <a:srgbClr val="0A0A0A"/>
                </a:solidFill>
                <a:latin typeface="inherit"/>
              </a:rPr>
              <a:t>JavaScript </a:t>
            </a:r>
            <a:r>
              <a:rPr lang="en-IN" dirty="0">
                <a:solidFill>
                  <a:srgbClr val="0A0A0A"/>
                </a:solidFill>
                <a:latin typeface="inherit"/>
              </a:rPr>
              <a:t>VS Code, </a:t>
            </a:r>
            <a:r>
              <a:rPr lang="en-IN" dirty="0" err="1">
                <a:solidFill>
                  <a:srgbClr val="0A0A0A"/>
                </a:solidFill>
                <a:latin typeface="inherit"/>
              </a:rPr>
              <a:t>GitHub</a:t>
            </a:r>
            <a:r>
              <a:rPr lang="en-IN" dirty="0">
                <a:solidFill>
                  <a:srgbClr val="0A0A0A"/>
                </a:solidFill>
                <a:latin typeface="inherit"/>
              </a:rPr>
              <a:t> Browser </a:t>
            </a:r>
            <a:endParaRPr lang="en-IN" dirty="0" smtClean="0">
              <a:solidFill>
                <a:srgbClr val="0A0A0A"/>
              </a:solidFill>
              <a:latin typeface="inherit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IN" dirty="0" err="1" smtClean="0">
                <a:solidFill>
                  <a:srgbClr val="0A0A0A"/>
                </a:solidFill>
                <a:latin typeface="inherit"/>
              </a:rPr>
              <a:t>DevTools</a:t>
            </a:r>
            <a:endParaRPr lang="en-IN" dirty="0" smtClean="0">
              <a:solidFill>
                <a:srgbClr val="0A0A0A"/>
              </a:solidFill>
              <a:latin typeface="inherit"/>
            </a:endParaRPr>
          </a:p>
          <a:p>
            <a:pPr fontAlgn="base"/>
            <a:r>
              <a:rPr lang="en-IN" dirty="0" smtClean="0">
                <a:solidFill>
                  <a:srgbClr val="0A0A0A"/>
                </a:solidFill>
                <a:latin typeface="inherit"/>
              </a:rPr>
              <a:t> </a:t>
            </a:r>
          </a:p>
          <a:p>
            <a:pPr fontAlgn="base"/>
            <a:r>
              <a:rPr lang="en-IN" b="1" dirty="0" smtClean="0">
                <a:solidFill>
                  <a:srgbClr val="0A0A0A"/>
                </a:solidFill>
                <a:latin typeface="inherit"/>
              </a:rPr>
              <a:t>Techniques</a:t>
            </a:r>
            <a:r>
              <a:rPr lang="en-IN" dirty="0" smtClean="0">
                <a:solidFill>
                  <a:srgbClr val="0A0A0A"/>
                </a:solidFill>
                <a:latin typeface="inherit"/>
              </a:rPr>
              <a:t>: 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IN" dirty="0" smtClean="0">
                <a:solidFill>
                  <a:srgbClr val="0A0A0A"/>
                </a:solidFill>
                <a:latin typeface="inherit"/>
              </a:rPr>
              <a:t>Responsive </a:t>
            </a:r>
            <a:r>
              <a:rPr lang="en-IN" dirty="0">
                <a:solidFill>
                  <a:srgbClr val="0A0A0A"/>
                </a:solidFill>
                <a:latin typeface="inherit"/>
              </a:rPr>
              <a:t>Web Design Dark Mode Toggle Form Validation &amp; Success Message </a:t>
            </a:r>
            <a:r>
              <a:rPr lang="en-IN" dirty="0" err="1">
                <a:solidFill>
                  <a:srgbClr val="0A0A0A"/>
                </a:solidFill>
                <a:latin typeface="inherit"/>
              </a:rPr>
              <a:t>Flexbox</a:t>
            </a:r>
            <a:r>
              <a:rPr lang="en-IN" dirty="0">
                <a:solidFill>
                  <a:srgbClr val="0A0A0A"/>
                </a:solidFill>
                <a:latin typeface="inherit"/>
              </a:rPr>
              <a:t> &amp; Grid Layouts Semantic HTML &amp; Modular </a:t>
            </a:r>
            <a:r>
              <a:rPr lang="en-IN" dirty="0" smtClean="0">
                <a:solidFill>
                  <a:srgbClr val="0A0A0A"/>
                </a:solidFill>
                <a:latin typeface="inherit"/>
              </a:rPr>
              <a:t>CSS1</a:t>
            </a:r>
            <a:endParaRPr lang="en-IN" b="0" i="0" dirty="0">
              <a:solidFill>
                <a:srgbClr val="0A0A0A"/>
              </a:solidFill>
              <a:effectLst/>
              <a:latin typeface="inheri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905000" y="1447800"/>
            <a:ext cx="3048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rgbClr val="0A0A0A"/>
                </a:solidFill>
                <a:latin typeface="Segoe UI"/>
              </a:rPr>
              <a:t>Header: Logo, Navigation Menu, Dark Mode </a:t>
            </a:r>
            <a:r>
              <a:rPr lang="en-IN" dirty="0" smtClean="0">
                <a:solidFill>
                  <a:srgbClr val="0A0A0A"/>
                </a:solidFill>
                <a:latin typeface="Segoe UI"/>
              </a:rPr>
              <a:t>Toggle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0A0A0A"/>
                </a:solidFill>
                <a:latin typeface="Segoe UI"/>
              </a:rPr>
              <a:t> </a:t>
            </a:r>
            <a:r>
              <a:rPr lang="en-IN" dirty="0">
                <a:solidFill>
                  <a:srgbClr val="0A0A0A"/>
                </a:solidFill>
                <a:latin typeface="Segoe UI"/>
              </a:rPr>
              <a:t>Hero: Intro &amp; CTA (View Projects) </a:t>
            </a:r>
            <a:endParaRPr lang="en-IN" dirty="0" smtClean="0">
              <a:solidFill>
                <a:srgbClr val="0A0A0A"/>
              </a:solidFill>
              <a:latin typeface="Segoe U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0A0A0A"/>
                </a:solidFill>
                <a:latin typeface="Segoe UI"/>
              </a:rPr>
              <a:t>About</a:t>
            </a:r>
            <a:r>
              <a:rPr lang="en-IN" dirty="0">
                <a:solidFill>
                  <a:srgbClr val="0A0A0A"/>
                </a:solidFill>
                <a:latin typeface="Segoe UI"/>
              </a:rPr>
              <a:t>: Photo + </a:t>
            </a:r>
            <a:r>
              <a:rPr lang="en-IN" dirty="0" smtClean="0">
                <a:solidFill>
                  <a:srgbClr val="0A0A0A"/>
                </a:solidFill>
                <a:latin typeface="Segoe UI"/>
              </a:rPr>
              <a:t>Bio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0A0A0A"/>
                </a:solidFill>
                <a:latin typeface="Segoe UI"/>
              </a:rPr>
              <a:t> </a:t>
            </a:r>
            <a:r>
              <a:rPr lang="en-IN" dirty="0">
                <a:solidFill>
                  <a:srgbClr val="0A0A0A"/>
                </a:solidFill>
                <a:latin typeface="Segoe UI"/>
              </a:rPr>
              <a:t>Skills: Progress bars for HTML, CSS, JS, </a:t>
            </a:r>
            <a:r>
              <a:rPr lang="en-IN" dirty="0" smtClean="0">
                <a:solidFill>
                  <a:srgbClr val="0A0A0A"/>
                </a:solidFill>
                <a:latin typeface="Segoe UI"/>
              </a:rPr>
              <a:t>Python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0A0A0A"/>
                </a:solidFill>
                <a:latin typeface="Segoe UI"/>
              </a:rPr>
              <a:t> </a:t>
            </a:r>
            <a:r>
              <a:rPr lang="en-IN" dirty="0">
                <a:solidFill>
                  <a:srgbClr val="0A0A0A"/>
                </a:solidFill>
                <a:latin typeface="Segoe UI"/>
              </a:rPr>
              <a:t>Certificates: Achievements list </a:t>
            </a:r>
            <a:endParaRPr lang="en-IN" dirty="0" smtClean="0">
              <a:solidFill>
                <a:srgbClr val="0A0A0A"/>
              </a:solidFill>
              <a:latin typeface="Segoe U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0A0A0A"/>
                </a:solidFill>
                <a:latin typeface="Segoe UI"/>
              </a:rPr>
              <a:t>Projects</a:t>
            </a:r>
            <a:r>
              <a:rPr lang="en-IN" dirty="0">
                <a:solidFill>
                  <a:srgbClr val="0A0A0A"/>
                </a:solidFill>
                <a:latin typeface="Segoe UI"/>
              </a:rPr>
              <a:t>: Grid of 4 project cards </a:t>
            </a:r>
            <a:endParaRPr lang="en-IN" dirty="0" smtClean="0">
              <a:solidFill>
                <a:srgbClr val="0A0A0A"/>
              </a:solidFill>
              <a:latin typeface="Segoe U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0A0A0A"/>
                </a:solidFill>
                <a:latin typeface="Segoe UI"/>
              </a:rPr>
              <a:t>Contact</a:t>
            </a:r>
            <a:r>
              <a:rPr lang="en-IN" dirty="0">
                <a:solidFill>
                  <a:srgbClr val="0A0A0A"/>
                </a:solidFill>
                <a:latin typeface="Segoe UI"/>
              </a:rPr>
              <a:t>: Interactive form + success message </a:t>
            </a:r>
            <a:endParaRPr lang="en-IN" dirty="0" smtClean="0">
              <a:solidFill>
                <a:srgbClr val="0A0A0A"/>
              </a:solidFill>
              <a:latin typeface="Segoe U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0A0A0A"/>
                </a:solidFill>
                <a:latin typeface="Segoe UI"/>
              </a:rPr>
              <a:t>Footer</a:t>
            </a:r>
            <a:r>
              <a:rPr lang="en-IN" dirty="0">
                <a:solidFill>
                  <a:srgbClr val="0A0A0A"/>
                </a:solidFill>
                <a:latin typeface="Segoe UI"/>
              </a:rPr>
              <a:t>: Social links &amp; copyright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524000"/>
            <a:ext cx="3048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A0A0A"/>
                </a:solidFill>
                <a:latin typeface="Segoe UI"/>
              </a:rPr>
              <a:t>Features</a:t>
            </a:r>
            <a:endParaRPr lang="en-IN" b="1" dirty="0" smtClean="0">
              <a:solidFill>
                <a:srgbClr val="0A0A0A"/>
              </a:solidFill>
              <a:latin typeface="Segoe U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0A0A0A"/>
                </a:solidFill>
                <a:latin typeface="Segoe UI"/>
              </a:rPr>
              <a:t>Responsive </a:t>
            </a:r>
            <a:r>
              <a:rPr lang="en-IN" dirty="0">
                <a:solidFill>
                  <a:srgbClr val="0A0A0A"/>
                </a:solidFill>
                <a:latin typeface="Segoe UI"/>
              </a:rPr>
              <a:t>&amp; mobile-friendly </a:t>
            </a:r>
            <a:endParaRPr lang="en-IN" dirty="0" smtClean="0">
              <a:solidFill>
                <a:srgbClr val="0A0A0A"/>
              </a:solidFill>
              <a:latin typeface="Segoe U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0A0A0A"/>
                </a:solidFill>
                <a:latin typeface="Segoe UI"/>
              </a:rPr>
              <a:t>Dark </a:t>
            </a:r>
            <a:r>
              <a:rPr lang="en-IN" dirty="0">
                <a:solidFill>
                  <a:srgbClr val="0A0A0A"/>
                </a:solidFill>
                <a:latin typeface="Segoe UI"/>
              </a:rPr>
              <a:t>mode </a:t>
            </a:r>
            <a:r>
              <a:rPr lang="en-IN" dirty="0" smtClean="0">
                <a:solidFill>
                  <a:srgbClr val="0A0A0A"/>
                </a:solidFill>
                <a:latin typeface="Segoe UI"/>
              </a:rPr>
              <a:t>toggle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0A0A0A"/>
                </a:solidFill>
                <a:latin typeface="Segoe UI"/>
              </a:rPr>
              <a:t> </a:t>
            </a:r>
            <a:r>
              <a:rPr lang="en-IN" dirty="0" err="1">
                <a:solidFill>
                  <a:srgbClr val="0A0A0A"/>
                </a:solidFill>
                <a:latin typeface="Segoe UI"/>
              </a:rPr>
              <a:t>Navbar</a:t>
            </a:r>
            <a:r>
              <a:rPr lang="en-IN" dirty="0">
                <a:solidFill>
                  <a:srgbClr val="0A0A0A"/>
                </a:solidFill>
                <a:latin typeface="Segoe UI"/>
              </a:rPr>
              <a:t> with menu toggle </a:t>
            </a:r>
            <a:endParaRPr lang="en-IN" dirty="0" smtClean="0">
              <a:solidFill>
                <a:srgbClr val="0A0A0A"/>
              </a:solidFill>
              <a:latin typeface="Segoe U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0A0A0A"/>
                </a:solidFill>
                <a:latin typeface="Segoe UI"/>
              </a:rPr>
              <a:t>Hero </a:t>
            </a:r>
            <a:r>
              <a:rPr lang="en-IN" dirty="0">
                <a:solidFill>
                  <a:srgbClr val="0A0A0A"/>
                </a:solidFill>
                <a:latin typeface="Segoe UI"/>
              </a:rPr>
              <a:t>intro with CTA About, Skills, Certificates, Projects, Contact, Footer sections </a:t>
            </a:r>
            <a:endParaRPr lang="en-IN" dirty="0" smtClean="0">
              <a:solidFill>
                <a:srgbClr val="0A0A0A"/>
              </a:solidFill>
              <a:latin typeface="Segoe UI"/>
            </a:endParaRPr>
          </a:p>
          <a:p>
            <a:r>
              <a:rPr lang="en-IN" b="1" dirty="0" smtClean="0">
                <a:solidFill>
                  <a:srgbClr val="0A0A0A"/>
                </a:solidFill>
                <a:latin typeface="Segoe UI"/>
              </a:rPr>
              <a:t>Functionality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0A0A0A"/>
                </a:solidFill>
                <a:latin typeface="Segoe UI"/>
              </a:rPr>
              <a:t>Smooth navigation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0A0A0A"/>
                </a:solidFill>
                <a:latin typeface="Segoe UI"/>
              </a:rPr>
              <a:t>Form </a:t>
            </a:r>
            <a:r>
              <a:rPr lang="en-IN" dirty="0">
                <a:solidFill>
                  <a:srgbClr val="0A0A0A"/>
                </a:solidFill>
                <a:latin typeface="Segoe UI"/>
              </a:rPr>
              <a:t>validation + success message </a:t>
            </a:r>
            <a:endParaRPr lang="en-IN" dirty="0" smtClean="0">
              <a:solidFill>
                <a:srgbClr val="0A0A0A"/>
              </a:solidFill>
              <a:latin typeface="Segoe U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0A0A0A"/>
                </a:solidFill>
                <a:latin typeface="Segoe UI"/>
              </a:rPr>
              <a:t>Interactive </a:t>
            </a:r>
            <a:r>
              <a:rPr lang="en-IN" dirty="0">
                <a:solidFill>
                  <a:srgbClr val="0A0A0A"/>
                </a:solidFill>
                <a:latin typeface="Segoe UI"/>
              </a:rPr>
              <a:t>progress </a:t>
            </a:r>
            <a:r>
              <a:rPr lang="en-IN" dirty="0" smtClean="0">
                <a:solidFill>
                  <a:srgbClr val="0A0A0A"/>
                </a:solidFill>
                <a:latin typeface="Segoe UI"/>
              </a:rPr>
              <a:t>bars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rgbClr val="0A0A0A"/>
                </a:solidFill>
                <a:latin typeface="Segoe UI"/>
              </a:rPr>
              <a:t> </a:t>
            </a:r>
            <a:r>
              <a:rPr lang="en-IN" dirty="0">
                <a:solidFill>
                  <a:srgbClr val="0A0A0A"/>
                </a:solidFill>
                <a:latin typeface="Segoe UI"/>
              </a:rPr>
              <a:t>Social links integration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468</Words>
  <Application>Microsoft Office PowerPoint</Application>
  <PresentationFormat>Custom</PresentationFormat>
  <Paragraphs>74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 USER</cp:lastModifiedBy>
  <cp:revision>29</cp:revision>
  <dcterms:created xsi:type="dcterms:W3CDTF">2024-03-29T15:07:22Z</dcterms:created>
  <dcterms:modified xsi:type="dcterms:W3CDTF">2025-09-15T05:42:08Z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