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92B1E-9B88-48AF-9085-EE749EC18B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B196-E0C2-4550-A186-7B31ED0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4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CB196-E0C2-4550-A186-7B31ED03A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7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Indian Menu Project: Reading and Analyzing CSV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48006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To: Tushar Sir</a:t>
            </a:r>
          </a:p>
          <a:p>
            <a:endParaRPr lang="en-US" dirty="0"/>
          </a:p>
          <a:p>
            <a:r>
              <a:rPr lang="en-US" dirty="0" smtClean="0"/>
              <a:t>Submitted by: Kushank Jain</a:t>
            </a:r>
          </a:p>
          <a:p>
            <a:r>
              <a:rPr lang="en-US" dirty="0"/>
              <a:t>	 </a:t>
            </a:r>
            <a:r>
              <a:rPr lang="en-US" dirty="0" smtClean="0"/>
              <a:t>       2210990534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362200"/>
            <a:ext cx="79248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This project focuses on utilizing Python to read and analyze CSV files.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CSV files are a common format for storing tabular data, and Python provides powerful tools for working with them.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The project aims to demonstrate how Python can be used to extract, manipulate, and analyze data from CSV files.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By the end of the project, you will have a solid understanding of how to read and analyze CSV files using Python.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Reading CSV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305800" cy="3733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CSV (Comma Separated Values) files are a common format for storing tabular data. Python provides several libraries for reading and analyzing CSV files, such as the built-in csv module and third-party libraries like pandas and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numpy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To read a CSV file using Python, you can follow these steps: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Import the necessary libraries.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Open the CSV file using the open() function.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Create a CSV reader object using the appropriate library.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Iterate over the rows of the CSV file and process the data as needed.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Close the CSV file.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Import the Necessary </a:t>
            </a:r>
            <a:r>
              <a:rPr lang="en-US" dirty="0"/>
              <a:t>L</a:t>
            </a:r>
            <a:r>
              <a:rPr lang="en-US" dirty="0" smtClean="0"/>
              <a:t>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Before reading a CSV file, you need to import the appropriate libraries. For the built-in csv module, you can import it using the following code: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import csv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If you are using third-party libraries like pandas or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numpy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, you will need to install them first and then import them using the following code: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import pandas as pd import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numpy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as np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533400" y="228600"/>
            <a:ext cx="7848600" cy="61722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effectLst/>
              </a:rPr>
              <a:t>Open the CSV file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To open a CSV file, you can use the open() function and specify the file path. For example: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with open('data.csv', 'r') as file: # Code to read the file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Make sure to replace 'data.csv' with the actual file path.</a:t>
            </a:r>
            <a:endParaRPr lang="en-US" sz="1800" dirty="0" smtClean="0"/>
          </a:p>
          <a:p>
            <a:r>
              <a:rPr lang="en-US" sz="1800" b="1" dirty="0" smtClean="0">
                <a:effectLst/>
              </a:rPr>
              <a:t>Create a CSV reader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Once the CSV file is open, you can create a CSV reader object using the appropriate library. For example, using the csv module: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reader = csv.reader(file)</a:t>
            </a:r>
            <a:endParaRPr lang="en-US" sz="1800" dirty="0" smtClean="0"/>
          </a:p>
          <a:p>
            <a:r>
              <a:rPr lang="en-US" sz="1800" b="1" dirty="0" smtClean="0">
                <a:effectLst/>
              </a:rPr>
              <a:t>Process the data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You can then iterate over the rows of the CSV file and process the data as needed. For example, you can use a for loop to iterate over the rows and print each row: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for row in reader: print(row)</a:t>
            </a:r>
            <a:endParaRPr lang="en-US" sz="1800" dirty="0" smtClean="0"/>
          </a:p>
          <a:p>
            <a:r>
              <a:rPr lang="en-US" sz="1800" b="1" dirty="0" smtClean="0">
                <a:effectLst/>
              </a:rPr>
              <a:t>Close the CSV file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After you have finished reading and processing the CSV file, it is important to close the file using the close() method. For example: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file.close()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Closing the file ensures that any resources associated with the file are properly released.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57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543800" cy="1066800"/>
          </a:xfrm>
        </p:spPr>
        <p:txBody>
          <a:bodyPr/>
          <a:lstStyle/>
          <a:p>
            <a:r>
              <a:rPr lang="en-US" dirty="0"/>
              <a:t>Key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924800" cy="1676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We got to know about the amount of fats, carbohydrates, sugar, sodium etc. present in that food item present in the menu like shown in the table given below: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5087"/>
            <a:ext cx="7696200" cy="36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Python provides powerful tools for reading and analyzing CSV files.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using Python's built-in libraries such as Pandas and NumPy, we were able to easily manipulate and analyze the data.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Through this project, we gained valuable insights into the data, including trends and patterns that can inform decision-making.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Moving forward, we can leverage the skills and knowledge gained from this project to tackle more complex data analysis tasks.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5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Thank you images for ppt from SlideBazaar | Download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:\Users\Administrator\AppData\Local\Packages\Microsoft.Windows.Photos_8wekyb3d8bbwe\TempState\ShareServiceTempFolder\thank-you-jp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43947"/>
            <a:ext cx="8686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4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571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Indian Menu Project: Reading and Analyzing CSV Files</vt:lpstr>
      <vt:lpstr>Introduction</vt:lpstr>
      <vt:lpstr>Reading CSV Files</vt:lpstr>
      <vt:lpstr>Import the Necessary Libraries</vt:lpstr>
      <vt:lpstr>PowerPoint Presentation</vt:lpstr>
      <vt:lpstr>Key Variables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Menu Project: Reading and Analyzing CSV Files</dc:title>
  <dc:creator>Windows User</dc:creator>
  <cp:lastModifiedBy>Windows User</cp:lastModifiedBy>
  <cp:revision>6</cp:revision>
  <dcterms:created xsi:type="dcterms:W3CDTF">2024-03-19T09:44:54Z</dcterms:created>
  <dcterms:modified xsi:type="dcterms:W3CDTF">2024-03-19T16:30:21Z</dcterms:modified>
</cp:coreProperties>
</file>