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7" r:id="rId4"/>
    <p:sldId id="271" r:id="rId5"/>
    <p:sldId id="273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howGuides="1">
      <p:cViewPr varScale="1">
        <p:scale>
          <a:sx n="75" d="100"/>
          <a:sy n="75" d="100"/>
        </p:scale>
        <p:origin x="1613" y="10"/>
      </p:cViewPr>
      <p:guideLst>
        <p:guide orient="horz" pos="2269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css-tricks.com/" TargetMode="External"/><Relationship Id="rId1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SPOTIFY CLONE</a:t>
            </a:r>
            <a:endParaRPr lang="en-IN" altLang="en-US" sz="4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20470" y="3761105"/>
            <a:ext cx="5495290" cy="770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SUBMITTED TO -  VIKAS PATEL</a:t>
            </a:r>
            <a:endParaRPr lang="en-IN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4347210" y="4539615"/>
            <a:ext cx="4690110" cy="2075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SUBMITTED BY -KUSH	</a:t>
            </a:r>
            <a:endParaRPr lang="en-IN" altLang="en-US" sz="3200"/>
          </a:p>
          <a:p>
            <a:r>
              <a:rPr lang="en-IN" altLang="en-US" sz="3200"/>
              <a:t>                            -KUSHANK </a:t>
            </a:r>
            <a:endParaRPr lang="en-IN" altLang="en-US" sz="3200"/>
          </a:p>
          <a:p>
            <a:r>
              <a:rPr lang="en-IN" altLang="en-US" sz="3200"/>
              <a:t>                            -LALITESH</a:t>
            </a:r>
            <a:endParaRPr lang="en-IN" altLang="en-US" sz="3200"/>
          </a:p>
          <a:p>
            <a:r>
              <a:rPr lang="en-IN" altLang="en-US" sz="3200"/>
              <a:t>                            -KARTIKAY </a:t>
            </a:r>
            <a:endParaRPr lang="en-IN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3089275" y="2186940"/>
            <a:ext cx="364299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TEAM NO-8</a:t>
            </a:r>
            <a:endParaRPr lang="en-I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Spotify?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67995" y="1124585"/>
            <a:ext cx="8136255" cy="51130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6725" y="1164590"/>
            <a:ext cx="7387590" cy="462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/>
              <a:t>We made the spotify clone where music meets innovation. Immerse yourself in a seamless audio experience as we replicate the magic of Spotify, offering a symphony of features that redefine how you groove. From personalized playlists to an extensive library, get ready to embark on a musical journey like never before. Explore, discover, and tune into the future of music streaming with our cutting-edge Spotify clone.</a:t>
            </a:r>
            <a:endParaRPr lang="en-IN" altLang="en-US" sz="2800"/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79705" y="188595"/>
            <a:ext cx="3700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Spotify?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95605" y="1340485"/>
            <a:ext cx="7200900" cy="453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3215" y="1124585"/>
            <a:ext cx="8596630" cy="27235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Spotify clone app is a music streaming app which provide a free plateform to listen music without downloading it. </a:t>
            </a:r>
            <a:endParaRPr lang="en-US"/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The software is user-friendly from login to listening music. With the various features, users can enjoy listening to their favourite songs with ease.</a:t>
            </a:r>
            <a:endParaRPr lang="en-US"/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Users will use the offline option to stream the album and listen without using the internet.</a:t>
            </a:r>
            <a:endParaRPr lang="en-US"/>
          </a:p>
          <a:p>
            <a:pPr marL="285750" lvl="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It is a freemium app also, some basic features are with adversting and limited control.</a:t>
            </a:r>
            <a:endParaRPr lang="en-US"/>
          </a:p>
        </p:txBody>
      </p:sp>
      <p:pic>
        <p:nvPicPr>
          <p:cNvPr id="7" name="Picture 6" descr="Screenshot (2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583305"/>
            <a:ext cx="4434840" cy="3044190"/>
          </a:xfrm>
          <a:prstGeom prst="rect">
            <a:avLst/>
          </a:prstGeom>
        </p:spPr>
      </p:pic>
      <p:pic>
        <p:nvPicPr>
          <p:cNvPr id="9" name="Picture 8" descr="Screenshot 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3602990"/>
            <a:ext cx="4274820" cy="302387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850" y="1382395"/>
            <a:ext cx="82753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Music Library: It offers a vast catalog of songs, albums, and playlists across various genres.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Playlists: The platform provides personalized playlists based on user listening habits.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Browse: Users can easily search for specific songs, artists, or albums and explore new music through curated playlists and charts.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Share Playlists: Users can create their own playlists, share them with friends.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728" y="1196117"/>
            <a:ext cx="8136904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1. User-Friendly Interface</a:t>
            </a:r>
            <a:endParaRPr lang="en-IN" sz="28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2. User Authentication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3. </a:t>
            </a:r>
            <a:r>
              <a:rPr lang="en-IN" sz="2800" b="1" dirty="0">
                <a:solidFill>
                  <a:srgbClr val="0D0D0D"/>
                </a:solidFill>
                <a:effectLst/>
                <a:latin typeface="Söhne"/>
                <a:sym typeface="+mn-ea"/>
              </a:rPr>
              <a:t>Audio Playback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4. </a:t>
            </a:r>
            <a:r>
              <a:rPr lang="en-US" altLang="en-IN" sz="2800" b="1" i="0" dirty="0">
                <a:solidFill>
                  <a:srgbClr val="0D0D0D"/>
                </a:solidFill>
                <a:effectLst/>
                <a:latin typeface="Söhne"/>
              </a:rPr>
              <a:t>Offline Access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5. Social Features</a:t>
            </a:r>
            <a:endParaRPr lang="en-IN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2800" b="1" dirty="0">
                <a:solidFill>
                  <a:srgbClr val="0D0D0D"/>
                </a:solidFill>
                <a:latin typeface="Söhne"/>
              </a:rPr>
              <a:t>6. Security</a:t>
            </a:r>
            <a:endParaRPr lang="en-IN" sz="2800" b="1" dirty="0">
              <a:solidFill>
                <a:srgbClr val="0D0D0D"/>
              </a:solidFill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7. Continuous Improvement and Updates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360" y="1196340"/>
            <a:ext cx="8136890" cy="4606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conclusion, the Music Player project stands as a testament to the synergy between HTML, CSS, and JavaScript, showcasing their collaborative power in creating a seamless and enjoyable audio playback experience. By combining intuitive design elements with interactive functionality, this project provides a solid foundation for further customization and expansion. Happy coding and happy listening!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it! I hope this "Music Player Using HTML, CSS and JavaScript" will assist you on your programming journey, providing value to your current and upcoming projects.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https://www.w3schools.com/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CSS-Tricks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https://css-tricks.com/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Codecademy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https://www.codecademy.com/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20" y="867410"/>
            <a:ext cx="8937625" cy="5810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Presentation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MS PGothic</vt:lpstr>
      <vt:lpstr>Calibri</vt:lpstr>
      <vt:lpstr>Arial Black</vt:lpstr>
      <vt:lpstr>Söhne</vt:lpstr>
      <vt:lpstr>Segoe Print</vt:lpstr>
      <vt:lpstr>Microsoft YaHei</vt:lpstr>
      <vt:lpstr>Arial Unicode MS</vt:lpstr>
      <vt:lpstr>Bubble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Kush</cp:lastModifiedBy>
  <cp:revision>44</cp:revision>
  <dcterms:created xsi:type="dcterms:W3CDTF">2022-12-12T14:14:00Z</dcterms:created>
  <dcterms:modified xsi:type="dcterms:W3CDTF">2024-03-19T15:48:20Z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BE60B7CA7C77493AAABB8248889A0CAE_13</vt:lpwstr>
  </property>
  <property fmtid="{D5CDD505-2E9C-101B-9397-08002B2CF9AE}" pid="3" name="KSOProductBuildVer">
    <vt:lpwstr>1033-12.2.0.13489</vt:lpwstr>
  </property>
</Properties>
</file>