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3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water, nature, surfing&#10;&#10;Description automatically generated">
            <a:extLst>
              <a:ext uri="{FF2B5EF4-FFF2-40B4-BE49-F238E27FC236}">
                <a16:creationId xmlns:a16="http://schemas.microsoft.com/office/drawing/2014/main" id="{B932C9BB-7B35-4687-891B-45C737D58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B117-7099-4047-9B1A-15C8AE8BA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5" y="643467"/>
            <a:ext cx="8678665" cy="174739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Recognising the Sounds from Mars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E5757-0013-41A5-9164-783DB5A7E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Rohan Tangri - 01198239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A43979-D4D2-4D8E-8FC1-7820BD06C1E9}"/>
              </a:ext>
            </a:extLst>
          </p:cNvPr>
          <p:cNvSpPr txBox="1">
            <a:spLocks/>
          </p:cNvSpPr>
          <p:nvPr/>
        </p:nvSpPr>
        <p:spPr>
          <a:xfrm>
            <a:off x="643466" y="2306964"/>
            <a:ext cx="8785760" cy="479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Feature identification from insight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99A7-9DF3-42CD-A631-BE772A36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8912"/>
          </a:xfrm>
        </p:spPr>
        <p:txBody>
          <a:bodyPr/>
          <a:lstStyle/>
          <a:p>
            <a:r>
              <a:rPr lang="en-GB" dirty="0"/>
              <a:t>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C27E96-F10E-4732-A7E7-D62AB4B0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38" y="4153011"/>
            <a:ext cx="5634025" cy="253207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0A2AE2-6293-44FF-8A9B-29939C0D97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r="14960"/>
          <a:stretch/>
        </p:blipFill>
        <p:spPr>
          <a:xfrm>
            <a:off x="6258188" y="1620933"/>
            <a:ext cx="5452844" cy="25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3442-1D37-4501-9F2D-F24CC2E6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590"/>
            <a:ext cx="9144000" cy="871839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+mn-lt"/>
              </a:rPr>
              <a:t>B</a:t>
            </a:r>
            <a:r>
              <a:rPr lang="en-GB" sz="5400" cap="none" dirty="0">
                <a:latin typeface="+mn-lt"/>
              </a:rPr>
              <a:t>ackground</a:t>
            </a:r>
            <a:endParaRPr lang="en-GB" sz="54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9045-669B-4CF7-BBC0-6B534482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9" y="2823851"/>
            <a:ext cx="6831434" cy="38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0753-20F0-42D1-B343-95037328A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4567"/>
          </a:xfrm>
        </p:spPr>
        <p:txBody>
          <a:bodyPr>
            <a:normAutofit/>
          </a:bodyPr>
          <a:lstStyle/>
          <a:p>
            <a:r>
              <a:rPr lang="en-GB" sz="5400" dirty="0"/>
              <a:t>T</a:t>
            </a:r>
            <a:r>
              <a:rPr lang="en-GB" sz="5400" cap="none" dirty="0"/>
              <a:t>he</a:t>
            </a:r>
            <a:r>
              <a:rPr lang="en-GB" sz="5400" dirty="0"/>
              <a:t> </a:t>
            </a:r>
            <a:r>
              <a:rPr lang="en-GB" sz="5400" cap="none" dirty="0"/>
              <a:t>Data</a:t>
            </a:r>
            <a:endParaRPr lang="en-GB" sz="5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170C5-6DBF-4127-B46C-F9E059E60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r="14960"/>
          <a:stretch/>
        </p:blipFill>
        <p:spPr>
          <a:xfrm>
            <a:off x="2731434" y="2333925"/>
            <a:ext cx="9144000" cy="41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2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8AF0-6C54-450F-BB59-2C683F73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7066"/>
          </a:xfrm>
        </p:spPr>
        <p:txBody>
          <a:bodyPr>
            <a:normAutofit/>
          </a:bodyPr>
          <a:lstStyle/>
          <a:p>
            <a:r>
              <a:rPr lang="en-GB" sz="5400" dirty="0"/>
              <a:t>“d</a:t>
            </a:r>
            <a:r>
              <a:rPr lang="en-GB" sz="5400" cap="none" dirty="0"/>
              <a:t>onks”</a:t>
            </a:r>
            <a:endParaRPr lang="en-GB" sz="5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F1B3A2-F8EF-42D3-BA4B-977EB41B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40" y="201880"/>
            <a:ext cx="7746560" cy="66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5409-A48D-4C40-91A4-14BFD9DC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941"/>
          </a:xfrm>
        </p:spPr>
        <p:txBody>
          <a:bodyPr>
            <a:normAutofit/>
          </a:bodyPr>
          <a:lstStyle/>
          <a:p>
            <a:r>
              <a:rPr lang="en-GB" sz="5400" dirty="0"/>
              <a:t>L</a:t>
            </a:r>
            <a:r>
              <a:rPr lang="en-GB" sz="5400" cap="none" dirty="0"/>
              <a:t>et’s</a:t>
            </a:r>
            <a:r>
              <a:rPr lang="en-GB" sz="5400" dirty="0"/>
              <a:t> t</a:t>
            </a:r>
            <a:r>
              <a:rPr lang="en-GB" sz="5400" cap="none" dirty="0"/>
              <a:t>ake</a:t>
            </a:r>
            <a:r>
              <a:rPr lang="en-GB" sz="5400" dirty="0"/>
              <a:t> </a:t>
            </a:r>
            <a:r>
              <a:rPr lang="en-GB" sz="5400" cap="none" dirty="0"/>
              <a:t>a</a:t>
            </a:r>
            <a:r>
              <a:rPr lang="en-GB" sz="5400" dirty="0"/>
              <a:t> c</a:t>
            </a:r>
            <a:r>
              <a:rPr lang="en-GB" sz="5400" cap="none" dirty="0"/>
              <a:t>loser</a:t>
            </a:r>
            <a:r>
              <a:rPr lang="en-GB" sz="5400" dirty="0"/>
              <a:t> l</a:t>
            </a:r>
            <a:r>
              <a:rPr lang="en-GB" sz="5400" cap="none" dirty="0"/>
              <a:t>ook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2F985-D37D-426B-B602-35137C8D0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r="15949"/>
          <a:stretch/>
        </p:blipFill>
        <p:spPr>
          <a:xfrm>
            <a:off x="2869034" y="2354227"/>
            <a:ext cx="8875553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DAF8-2073-4521-BA6F-929F8215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48940"/>
          </a:xfrm>
        </p:spPr>
        <p:txBody>
          <a:bodyPr>
            <a:normAutofit/>
          </a:bodyPr>
          <a:lstStyle/>
          <a:p>
            <a:r>
              <a:rPr lang="en-GB" sz="5400" dirty="0"/>
              <a:t>H</a:t>
            </a:r>
            <a:r>
              <a:rPr lang="en-GB" sz="5400" cap="none" dirty="0"/>
              <a:t>idden</a:t>
            </a:r>
            <a:r>
              <a:rPr lang="en-GB" sz="5400" dirty="0"/>
              <a:t> </a:t>
            </a:r>
            <a:r>
              <a:rPr lang="en-GB" sz="5400" dirty="0" err="1"/>
              <a:t>m</a:t>
            </a:r>
            <a:r>
              <a:rPr lang="en-GB" sz="5400" cap="none" dirty="0" err="1"/>
              <a:t>arkov</a:t>
            </a:r>
            <a:r>
              <a:rPr lang="en-GB" sz="5400" dirty="0"/>
              <a:t> m</a:t>
            </a:r>
            <a:r>
              <a:rPr lang="en-GB" sz="5400" cap="none" dirty="0"/>
              <a:t>odel</a:t>
            </a:r>
            <a:endParaRPr lang="en-GB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7CDCF-648C-4185-ACBC-6BDC435D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5502" r="12846"/>
          <a:stretch/>
        </p:blipFill>
        <p:spPr>
          <a:xfrm>
            <a:off x="1089869" y="3301340"/>
            <a:ext cx="2649562" cy="1969651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A67C82D5-0B22-44A3-AAA9-33D562291C7E}"/>
              </a:ext>
            </a:extLst>
          </p:cNvPr>
          <p:cNvSpPr/>
          <p:nvPr/>
        </p:nvSpPr>
        <p:spPr>
          <a:xfrm>
            <a:off x="4762005" y="4907755"/>
            <a:ext cx="2347356" cy="165576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Negative HMM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FFE672E-9A28-49DA-AE3F-F634562A2926}"/>
              </a:ext>
            </a:extLst>
          </p:cNvPr>
          <p:cNvSpPr/>
          <p:nvPr/>
        </p:nvSpPr>
        <p:spPr>
          <a:xfrm>
            <a:off x="4762005" y="1971304"/>
            <a:ext cx="2347356" cy="165576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Donk HMM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618276-B00F-4588-A979-8F8B281A191D}"/>
              </a:ext>
            </a:extLst>
          </p:cNvPr>
          <p:cNvSpPr/>
          <p:nvPr/>
        </p:nvSpPr>
        <p:spPr>
          <a:xfrm>
            <a:off x="7861785" y="3679446"/>
            <a:ext cx="1181571" cy="11054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?</a:t>
            </a:r>
          </a:p>
        </p:txBody>
      </p:sp>
      <p:pic>
        <p:nvPicPr>
          <p:cNvPr id="1032" name="Picture 8" descr="Royalty Free Red X Pictures, Images and Stock Photos - iStock">
            <a:extLst>
              <a:ext uri="{FF2B5EF4-FFF2-40B4-BE49-F238E27FC236}">
                <a16:creationId xmlns:a16="http://schemas.microsoft.com/office/drawing/2014/main" id="{7362E527-F00E-4FF1-97B2-674EDEFD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85" y="5162968"/>
            <a:ext cx="1877537" cy="16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eck Mark Clip Art at Clker.com - vector clip art online ...">
            <a:extLst>
              <a:ext uri="{FF2B5EF4-FFF2-40B4-BE49-F238E27FC236}">
                <a16:creationId xmlns:a16="http://schemas.microsoft.com/office/drawing/2014/main" id="{5B2FAC4F-083E-470E-B503-CE9D727A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84" y="1858765"/>
            <a:ext cx="1877538" cy="14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F37B8E-E5DF-4502-BF16-DD0DCDAE8763}"/>
              </a:ext>
            </a:extLst>
          </p:cNvPr>
          <p:cNvCxnSpPr>
            <a:stCxn id="7" idx="0"/>
            <a:endCxn id="12" idx="3"/>
          </p:cNvCxnSpPr>
          <p:nvPr/>
        </p:nvCxnSpPr>
        <p:spPr>
          <a:xfrm rot="5400000" flipH="1" flipV="1">
            <a:off x="3337250" y="1876586"/>
            <a:ext cx="502155" cy="23473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AE64F0-6734-4542-B58C-EC7587F78C14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353487" y="4332154"/>
            <a:ext cx="464646" cy="23423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39F8E7-1168-41C2-82BC-44A20AACCAFA}"/>
              </a:ext>
            </a:extLst>
          </p:cNvPr>
          <p:cNvCxnSpPr>
            <a:cxnSpLocks/>
            <a:stCxn id="12" idx="0"/>
            <a:endCxn id="15" idx="0"/>
          </p:cNvCxnSpPr>
          <p:nvPr/>
        </p:nvCxnSpPr>
        <p:spPr>
          <a:xfrm>
            <a:off x="7109361" y="2799185"/>
            <a:ext cx="1343210" cy="880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15BCC2B-0C74-4206-ACC5-B4948755B196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V="1">
            <a:off x="7109361" y="4784862"/>
            <a:ext cx="1343210" cy="95077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04133E-12D7-40D2-A780-724815BB72E0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9043356" y="4232154"/>
            <a:ext cx="11242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F7C57B-EE42-481C-9795-06227220DF53}"/>
              </a:ext>
            </a:extLst>
          </p:cNvPr>
          <p:cNvCxnSpPr>
            <a:cxnSpLocks/>
            <a:endCxn id="1034" idx="2"/>
          </p:cNvCxnSpPr>
          <p:nvPr/>
        </p:nvCxnSpPr>
        <p:spPr>
          <a:xfrm flipV="1">
            <a:off x="10174253" y="3301340"/>
            <a:ext cx="0" cy="930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0B4333-88A5-4FAF-866A-8638F9D6C7EC}"/>
              </a:ext>
            </a:extLst>
          </p:cNvPr>
          <p:cNvCxnSpPr>
            <a:cxnSpLocks/>
            <a:endCxn id="1032" idx="0"/>
          </p:cNvCxnSpPr>
          <p:nvPr/>
        </p:nvCxnSpPr>
        <p:spPr>
          <a:xfrm>
            <a:off x="10174254" y="4232154"/>
            <a:ext cx="0" cy="930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AE1B070-8F0F-405C-AE6A-9A67A2154A4D}"/>
              </a:ext>
            </a:extLst>
          </p:cNvPr>
          <p:cNvSpPr txBox="1"/>
          <p:nvPr/>
        </p:nvSpPr>
        <p:spPr>
          <a:xfrm>
            <a:off x="7042314" y="2270440"/>
            <a:ext cx="163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Donk Log Likelihood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97C58D-387E-4731-9FFE-F19E06BEF26B}"/>
              </a:ext>
            </a:extLst>
          </p:cNvPr>
          <p:cNvSpPr txBox="1"/>
          <p:nvPr/>
        </p:nvSpPr>
        <p:spPr>
          <a:xfrm>
            <a:off x="7109361" y="5715778"/>
            <a:ext cx="187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Negative Log Likelihood</a:t>
            </a:r>
          </a:p>
        </p:txBody>
      </p:sp>
    </p:spTree>
    <p:extLst>
      <p:ext uri="{BB962C8B-B14F-4D97-AF65-F5344CB8AC3E}">
        <p14:creationId xmlns:p14="http://schemas.microsoft.com/office/powerpoint/2010/main" val="248737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10D-965F-4FAA-AC56-795EC1EB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941"/>
          </a:xfrm>
        </p:spPr>
        <p:txBody>
          <a:bodyPr>
            <a:normAutofit/>
          </a:bodyPr>
          <a:lstStyle/>
          <a:p>
            <a:r>
              <a:rPr lang="en-GB" sz="5400" dirty="0"/>
              <a:t>V</a:t>
            </a:r>
            <a:r>
              <a:rPr lang="en-GB" sz="5400" cap="none" dirty="0"/>
              <a:t>alidation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ADA1E-2061-4540-89B2-F09E3309E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16222"/>
          <a:stretch/>
        </p:blipFill>
        <p:spPr>
          <a:xfrm>
            <a:off x="2778826" y="2354227"/>
            <a:ext cx="891836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808B-6D3A-4BE2-B88B-AEB737817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941"/>
          </a:xfrm>
        </p:spPr>
        <p:txBody>
          <a:bodyPr>
            <a:normAutofit/>
          </a:bodyPr>
          <a:lstStyle/>
          <a:p>
            <a:r>
              <a:rPr lang="en-GB" sz="5400" dirty="0"/>
              <a:t>P</a:t>
            </a:r>
            <a:r>
              <a:rPr lang="en-GB" sz="5400" cap="none" dirty="0"/>
              <a:t>ost</a:t>
            </a:r>
            <a:r>
              <a:rPr lang="en-GB" sz="5400" dirty="0"/>
              <a:t>-p</a:t>
            </a:r>
            <a:r>
              <a:rPr lang="en-GB" sz="5400" cap="none" dirty="0"/>
              <a:t>rocessing</a:t>
            </a:r>
            <a:endParaRPr lang="en-GB" sz="5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DB577C6-7E15-4883-9C7A-44898D0BB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5" y="4039547"/>
            <a:ext cx="2929610" cy="1464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89BEF-17A3-4829-B502-1D7F5D375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45" y="4039547"/>
            <a:ext cx="2929608" cy="14648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29E106-7573-4DA4-B5E6-61E8C770A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41" y="2159462"/>
            <a:ext cx="2929608" cy="146480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C879172-C6E1-44DC-AF20-297827D1E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7" y="2159462"/>
            <a:ext cx="2929608" cy="1464805"/>
          </a:xfrm>
          <a:prstGeom prst="rect">
            <a:avLst/>
          </a:prstGeom>
        </p:spPr>
      </p:pic>
      <p:pic>
        <p:nvPicPr>
          <p:cNvPr id="12" name="Picture 8" descr="Royalty Free Red X Pictures, Images and Stock Photos - iStock">
            <a:extLst>
              <a:ext uri="{FF2B5EF4-FFF2-40B4-BE49-F238E27FC236}">
                <a16:creationId xmlns:a16="http://schemas.microsoft.com/office/drawing/2014/main" id="{11DDE751-0BA1-4491-8A1D-86A23F59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61" y="3956387"/>
            <a:ext cx="1841047" cy="165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letter to my ProFro: 10 questions I’m glad you didn’t ...">
            <a:extLst>
              <a:ext uri="{FF2B5EF4-FFF2-40B4-BE49-F238E27FC236}">
                <a16:creationId xmlns:a16="http://schemas.microsoft.com/office/drawing/2014/main" id="{FBD5B8C5-B2A6-43E8-A02C-5EB169FEE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79" y="1994663"/>
            <a:ext cx="2362899" cy="17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30C302-6DDF-4D55-A9AD-E8D1538DFE17}"/>
              </a:ext>
            </a:extLst>
          </p:cNvPr>
          <p:cNvSpPr txBox="1"/>
          <p:nvPr/>
        </p:nvSpPr>
        <p:spPr>
          <a:xfrm>
            <a:off x="1288126" y="2696084"/>
            <a:ext cx="128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D980D-DE54-4878-8723-0D4C9D16CD90}"/>
              </a:ext>
            </a:extLst>
          </p:cNvPr>
          <p:cNvSpPr txBox="1"/>
          <p:nvPr/>
        </p:nvSpPr>
        <p:spPr>
          <a:xfrm>
            <a:off x="1288126" y="4587283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4C4BB-98DC-48C0-AFBF-627D60E5A765}"/>
              </a:ext>
            </a:extLst>
          </p:cNvPr>
          <p:cNvCxnSpPr>
            <a:cxnSpLocks/>
          </p:cNvCxnSpPr>
          <p:nvPr/>
        </p:nvCxnSpPr>
        <p:spPr>
          <a:xfrm>
            <a:off x="8254767" y="2852257"/>
            <a:ext cx="8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C145E-71EE-4BAA-8776-2CBA2B76CF58}"/>
              </a:ext>
            </a:extLst>
          </p:cNvPr>
          <p:cNvCxnSpPr>
            <a:cxnSpLocks/>
          </p:cNvCxnSpPr>
          <p:nvPr/>
        </p:nvCxnSpPr>
        <p:spPr>
          <a:xfrm>
            <a:off x="8330267" y="4785159"/>
            <a:ext cx="8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8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1032-F122-4B83-B393-36D1DE70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0057" cy="848941"/>
          </a:xfrm>
        </p:spPr>
        <p:txBody>
          <a:bodyPr>
            <a:normAutofit fontScale="90000"/>
          </a:bodyPr>
          <a:lstStyle/>
          <a:p>
            <a:r>
              <a:rPr lang="en-GB" dirty="0"/>
              <a:t>T</a:t>
            </a:r>
            <a:r>
              <a:rPr lang="en-GB" cap="none" dirty="0"/>
              <a:t>emperature</a:t>
            </a:r>
            <a:r>
              <a:rPr lang="en-GB" dirty="0"/>
              <a:t> r</a:t>
            </a:r>
            <a:r>
              <a:rPr lang="en-GB" cap="none" dirty="0"/>
              <a:t>elationship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4A6D-9424-457D-B0E5-646F3F483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6" y="4403045"/>
            <a:ext cx="2661468" cy="133073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E91B37-D5B4-453F-A4AE-66F814024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15" y="4403045"/>
            <a:ext cx="2661468" cy="13307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2F2074-61D4-4382-9365-DDA7863C8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09" y="4403045"/>
            <a:ext cx="2661468" cy="1330734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F79BF37-8016-4843-B6DC-961F1EDCB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87" y="2504982"/>
            <a:ext cx="2655724" cy="132786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78671-D40C-4507-BAF5-8B0D6F28B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53" y="2504982"/>
            <a:ext cx="2655724" cy="132786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5E350-E351-479F-9B01-A1E6A6191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6" y="2504982"/>
            <a:ext cx="2661468" cy="13307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8824B4-2DBA-4863-AA9D-D1D41BDF421A}"/>
              </a:ext>
            </a:extLst>
          </p:cNvPr>
          <p:cNvSpPr txBox="1"/>
          <p:nvPr/>
        </p:nvSpPr>
        <p:spPr>
          <a:xfrm>
            <a:off x="1593151" y="3002508"/>
            <a:ext cx="128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Practical: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35C58-3D59-40BB-9533-18A83C21A762}"/>
              </a:ext>
            </a:extLst>
          </p:cNvPr>
          <p:cNvSpPr txBox="1"/>
          <p:nvPr/>
        </p:nvSpPr>
        <p:spPr>
          <a:xfrm>
            <a:off x="1409990" y="4817908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Theoretical:</a:t>
            </a:r>
          </a:p>
        </p:txBody>
      </p:sp>
    </p:spTree>
    <p:extLst>
      <p:ext uri="{BB962C8B-B14F-4D97-AF65-F5344CB8AC3E}">
        <p14:creationId xmlns:p14="http://schemas.microsoft.com/office/powerpoint/2010/main" val="12242971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Univers</vt:lpstr>
      <vt:lpstr>GradientVTI</vt:lpstr>
      <vt:lpstr>Recognising the Sounds from Mars</vt:lpstr>
      <vt:lpstr>Background</vt:lpstr>
      <vt:lpstr>The Data</vt:lpstr>
      <vt:lpstr>“donks”</vt:lpstr>
      <vt:lpstr>Let’s take a closer look</vt:lpstr>
      <vt:lpstr>Hidden markov model</vt:lpstr>
      <vt:lpstr>Validation</vt:lpstr>
      <vt:lpstr>Post-processing</vt:lpstr>
      <vt:lpstr>Temperature relationship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Recognising the Sounds from Mars</dc:title>
  <dc:creator>Rohan Tangri</dc:creator>
  <cp:lastModifiedBy>Rohan Tangri</cp:lastModifiedBy>
  <cp:revision>29</cp:revision>
  <dcterms:created xsi:type="dcterms:W3CDTF">2020-06-16T17:42:13Z</dcterms:created>
  <dcterms:modified xsi:type="dcterms:W3CDTF">2020-06-21T21:16:25Z</dcterms:modified>
</cp:coreProperties>
</file>