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0" r:id="rId3"/>
    <p:sldId id="257" r:id="rId4"/>
    <p:sldId id="258" r:id="rId5"/>
    <p:sldId id="278" r:id="rId6"/>
    <p:sldId id="277" r:id="rId7"/>
    <p:sldId id="279" r:id="rId8"/>
    <p:sldId id="259" r:id="rId9"/>
    <p:sldId id="263" r:id="rId10"/>
    <p:sldId id="264" r:id="rId11"/>
    <p:sldId id="270" r:id="rId12"/>
    <p:sldId id="271" r:id="rId13"/>
    <p:sldId id="272" r:id="rId14"/>
    <p:sldId id="273" r:id="rId15"/>
    <p:sldId id="281" r:id="rId16"/>
    <p:sldId id="282" r:id="rId17"/>
    <p:sldId id="283" r:id="rId18"/>
    <p:sldId id="260" r:id="rId19"/>
    <p:sldId id="261" r:id="rId20"/>
    <p:sldId id="275" r:id="rId21"/>
    <p:sldId id="2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D64ECECD-3579-43F9-A0D8-3EB32C976060}">
          <p14:sldIdLst>
            <p14:sldId id="256"/>
            <p14:sldId id="280"/>
            <p14:sldId id="257"/>
            <p14:sldId id="258"/>
            <p14:sldId id="278"/>
            <p14:sldId id="277"/>
            <p14:sldId id="279"/>
            <p14:sldId id="259"/>
            <p14:sldId id="263"/>
            <p14:sldId id="264"/>
            <p14:sldId id="270"/>
            <p14:sldId id="271"/>
            <p14:sldId id="272"/>
            <p14:sldId id="273"/>
            <p14:sldId id="281"/>
            <p14:sldId id="282"/>
            <p14:sldId id="283"/>
            <p14:sldId id="260"/>
            <p14:sldId id="261"/>
            <p14:sldId id="275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94" autoAdjust="0"/>
  </p:normalViewPr>
  <p:slideViewPr>
    <p:cSldViewPr snapToGrid="0" showGuides="1">
      <p:cViewPr varScale="1">
        <p:scale>
          <a:sx n="70" d="100"/>
          <a:sy n="70" d="100"/>
        </p:scale>
        <p:origin x="738" y="6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EA31B4-7F84-4C37-9C15-190616B84B4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FAFD1F6-6486-4730-8673-91F06B441579}">
      <dgm:prSet phldrT="[Texto]" custT="1"/>
      <dgm:spPr>
        <a:solidFill>
          <a:schemeClr val="bg2"/>
        </a:solidFill>
        <a:ln w="25400"/>
      </dgm:spPr>
      <dgm:t>
        <a:bodyPr/>
        <a:lstStyle/>
        <a:p>
          <a:r>
            <a:rPr lang="pt-BR" sz="3600" b="0" dirty="0"/>
            <a:t>Aplicação para academias : Desenvolvimento Web</a:t>
          </a:r>
        </a:p>
      </dgm:t>
    </dgm:pt>
    <dgm:pt modelId="{6AA29455-B22A-4E82-9C4B-89BE3CB0D050}" type="parTrans" cxnId="{679D360D-1219-407B-843F-05F5BC3CAA97}">
      <dgm:prSet/>
      <dgm:spPr/>
      <dgm:t>
        <a:bodyPr/>
        <a:lstStyle/>
        <a:p>
          <a:endParaRPr lang="pt-BR" sz="3600"/>
        </a:p>
      </dgm:t>
    </dgm:pt>
    <dgm:pt modelId="{6FE61128-08EC-497C-AD29-037668362D8F}" type="sibTrans" cxnId="{679D360D-1219-407B-843F-05F5BC3CAA97}">
      <dgm:prSet custT="1"/>
      <dgm:spPr/>
      <dgm:t>
        <a:bodyPr/>
        <a:lstStyle/>
        <a:p>
          <a:endParaRPr lang="pt-BR" sz="3600"/>
        </a:p>
      </dgm:t>
    </dgm:pt>
    <dgm:pt modelId="{C0C2AC5A-A93E-4B63-8B41-0C9093C3D23D}">
      <dgm:prSet phldrT="[Texto]" custT="1"/>
      <dgm:spPr>
        <a:solidFill>
          <a:schemeClr val="bg2"/>
        </a:solidFill>
        <a:ln w="25400"/>
      </dgm:spPr>
      <dgm:t>
        <a:bodyPr/>
        <a:lstStyle/>
        <a:p>
          <a:r>
            <a:rPr lang="pt-BR" sz="3600" dirty="0"/>
            <a:t>Auxiliar personais a atender às necessidades de seus alunos</a:t>
          </a:r>
        </a:p>
      </dgm:t>
    </dgm:pt>
    <dgm:pt modelId="{00F5DAF9-CE2A-47A5-BB52-A24075E60029}" type="parTrans" cxnId="{A80B5050-7F7E-4526-A411-F7EFD55AAC22}">
      <dgm:prSet/>
      <dgm:spPr/>
      <dgm:t>
        <a:bodyPr/>
        <a:lstStyle/>
        <a:p>
          <a:endParaRPr lang="pt-BR" sz="3600"/>
        </a:p>
      </dgm:t>
    </dgm:pt>
    <dgm:pt modelId="{F3D24255-7E66-43ED-BED5-560E84BB95EC}" type="sibTrans" cxnId="{A80B5050-7F7E-4526-A411-F7EFD55AAC22}">
      <dgm:prSet/>
      <dgm:spPr/>
      <dgm:t>
        <a:bodyPr/>
        <a:lstStyle/>
        <a:p>
          <a:endParaRPr lang="pt-BR" sz="3600"/>
        </a:p>
      </dgm:t>
    </dgm:pt>
    <dgm:pt modelId="{3AD5E5AB-520B-4053-8D54-D3332CB85400}" type="pres">
      <dgm:prSet presAssocID="{DEEA31B4-7F84-4C37-9C15-190616B84B48}" presName="outerComposite" presStyleCnt="0">
        <dgm:presLayoutVars>
          <dgm:chMax val="5"/>
          <dgm:dir/>
          <dgm:resizeHandles val="exact"/>
        </dgm:presLayoutVars>
      </dgm:prSet>
      <dgm:spPr/>
    </dgm:pt>
    <dgm:pt modelId="{19F6E66E-3D72-4FCC-8AB5-297615D553C5}" type="pres">
      <dgm:prSet presAssocID="{DEEA31B4-7F84-4C37-9C15-190616B84B48}" presName="dummyMaxCanvas" presStyleCnt="0">
        <dgm:presLayoutVars/>
      </dgm:prSet>
      <dgm:spPr/>
    </dgm:pt>
    <dgm:pt modelId="{042B2F30-96A6-49E3-9BFC-14991C71CB83}" type="pres">
      <dgm:prSet presAssocID="{DEEA31B4-7F84-4C37-9C15-190616B84B48}" presName="TwoNodes_1" presStyleLbl="node1" presStyleIdx="0" presStyleCnt="2">
        <dgm:presLayoutVars>
          <dgm:bulletEnabled val="1"/>
        </dgm:presLayoutVars>
      </dgm:prSet>
      <dgm:spPr/>
    </dgm:pt>
    <dgm:pt modelId="{83A8669B-C865-4400-AFE3-789A262DEDA7}" type="pres">
      <dgm:prSet presAssocID="{DEEA31B4-7F84-4C37-9C15-190616B84B48}" presName="TwoNodes_2" presStyleLbl="node1" presStyleIdx="1" presStyleCnt="2" custScaleY="92253">
        <dgm:presLayoutVars>
          <dgm:bulletEnabled val="1"/>
        </dgm:presLayoutVars>
      </dgm:prSet>
      <dgm:spPr/>
    </dgm:pt>
    <dgm:pt modelId="{657F56F2-5F28-4C39-8BA1-0C3D271E006C}" type="pres">
      <dgm:prSet presAssocID="{DEEA31B4-7F84-4C37-9C15-190616B84B48}" presName="TwoConn_1-2" presStyleLbl="fgAccFollowNode1" presStyleIdx="0" presStyleCnt="1">
        <dgm:presLayoutVars>
          <dgm:bulletEnabled val="1"/>
        </dgm:presLayoutVars>
      </dgm:prSet>
      <dgm:spPr/>
    </dgm:pt>
    <dgm:pt modelId="{BE9DED01-8AC3-4626-8182-D4A8C7692723}" type="pres">
      <dgm:prSet presAssocID="{DEEA31B4-7F84-4C37-9C15-190616B84B48}" presName="TwoNodes_1_text" presStyleLbl="node1" presStyleIdx="1" presStyleCnt="2">
        <dgm:presLayoutVars>
          <dgm:bulletEnabled val="1"/>
        </dgm:presLayoutVars>
      </dgm:prSet>
      <dgm:spPr/>
    </dgm:pt>
    <dgm:pt modelId="{B3E1CFBF-EF36-4CD6-94F6-64267DEFC806}" type="pres">
      <dgm:prSet presAssocID="{DEEA31B4-7F84-4C37-9C15-190616B84B48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679D360D-1219-407B-843F-05F5BC3CAA97}" srcId="{DEEA31B4-7F84-4C37-9C15-190616B84B48}" destId="{1FAFD1F6-6486-4730-8673-91F06B441579}" srcOrd="0" destOrd="0" parTransId="{6AA29455-B22A-4E82-9C4B-89BE3CB0D050}" sibTransId="{6FE61128-08EC-497C-AD29-037668362D8F}"/>
    <dgm:cxn modelId="{24E4EC2A-2181-468E-8F0C-F72E4621FAE0}" type="presOf" srcId="{DEEA31B4-7F84-4C37-9C15-190616B84B48}" destId="{3AD5E5AB-520B-4053-8D54-D3332CB85400}" srcOrd="0" destOrd="0" presId="urn:microsoft.com/office/officeart/2005/8/layout/vProcess5"/>
    <dgm:cxn modelId="{C506BD61-F3D7-4CA3-A349-56F2D6B03BB7}" type="presOf" srcId="{C0C2AC5A-A93E-4B63-8B41-0C9093C3D23D}" destId="{83A8669B-C865-4400-AFE3-789A262DEDA7}" srcOrd="0" destOrd="0" presId="urn:microsoft.com/office/officeart/2005/8/layout/vProcess5"/>
    <dgm:cxn modelId="{0D29A643-8184-4B53-B5E9-69C9F9554355}" type="presOf" srcId="{C0C2AC5A-A93E-4B63-8B41-0C9093C3D23D}" destId="{B3E1CFBF-EF36-4CD6-94F6-64267DEFC806}" srcOrd="1" destOrd="0" presId="urn:microsoft.com/office/officeart/2005/8/layout/vProcess5"/>
    <dgm:cxn modelId="{A80B5050-7F7E-4526-A411-F7EFD55AAC22}" srcId="{DEEA31B4-7F84-4C37-9C15-190616B84B48}" destId="{C0C2AC5A-A93E-4B63-8B41-0C9093C3D23D}" srcOrd="1" destOrd="0" parTransId="{00F5DAF9-CE2A-47A5-BB52-A24075E60029}" sibTransId="{F3D24255-7E66-43ED-BED5-560E84BB95EC}"/>
    <dgm:cxn modelId="{53969897-1A7C-450F-8789-0FB7CA7FB14F}" type="presOf" srcId="{1FAFD1F6-6486-4730-8673-91F06B441579}" destId="{042B2F30-96A6-49E3-9BFC-14991C71CB83}" srcOrd="0" destOrd="0" presId="urn:microsoft.com/office/officeart/2005/8/layout/vProcess5"/>
    <dgm:cxn modelId="{A6124FBE-AAD9-4DB8-A228-5E321768767C}" type="presOf" srcId="{1FAFD1F6-6486-4730-8673-91F06B441579}" destId="{BE9DED01-8AC3-4626-8182-D4A8C7692723}" srcOrd="1" destOrd="0" presId="urn:microsoft.com/office/officeart/2005/8/layout/vProcess5"/>
    <dgm:cxn modelId="{B11F70CE-1EF2-4C1C-8571-C2E5953EEFAE}" type="presOf" srcId="{6FE61128-08EC-497C-AD29-037668362D8F}" destId="{657F56F2-5F28-4C39-8BA1-0C3D271E006C}" srcOrd="0" destOrd="0" presId="urn:microsoft.com/office/officeart/2005/8/layout/vProcess5"/>
    <dgm:cxn modelId="{254C6188-548F-4809-BC3C-4BDD1EA8B686}" type="presParOf" srcId="{3AD5E5AB-520B-4053-8D54-D3332CB85400}" destId="{19F6E66E-3D72-4FCC-8AB5-297615D553C5}" srcOrd="0" destOrd="0" presId="urn:microsoft.com/office/officeart/2005/8/layout/vProcess5"/>
    <dgm:cxn modelId="{54B7168C-E8AF-40E2-B56E-6C9783576139}" type="presParOf" srcId="{3AD5E5AB-520B-4053-8D54-D3332CB85400}" destId="{042B2F30-96A6-49E3-9BFC-14991C71CB83}" srcOrd="1" destOrd="0" presId="urn:microsoft.com/office/officeart/2005/8/layout/vProcess5"/>
    <dgm:cxn modelId="{014AF0E2-7150-4759-B24E-D48C57CE19A4}" type="presParOf" srcId="{3AD5E5AB-520B-4053-8D54-D3332CB85400}" destId="{83A8669B-C865-4400-AFE3-789A262DEDA7}" srcOrd="2" destOrd="0" presId="urn:microsoft.com/office/officeart/2005/8/layout/vProcess5"/>
    <dgm:cxn modelId="{4C53134A-44C6-4765-B62C-8DC25C57229E}" type="presParOf" srcId="{3AD5E5AB-520B-4053-8D54-D3332CB85400}" destId="{657F56F2-5F28-4C39-8BA1-0C3D271E006C}" srcOrd="3" destOrd="0" presId="urn:microsoft.com/office/officeart/2005/8/layout/vProcess5"/>
    <dgm:cxn modelId="{A226562B-DD5E-46E0-8518-E70FE11A0075}" type="presParOf" srcId="{3AD5E5AB-520B-4053-8D54-D3332CB85400}" destId="{BE9DED01-8AC3-4626-8182-D4A8C7692723}" srcOrd="4" destOrd="0" presId="urn:microsoft.com/office/officeart/2005/8/layout/vProcess5"/>
    <dgm:cxn modelId="{E1400100-B5D5-42FF-81A2-0484888C7779}" type="presParOf" srcId="{3AD5E5AB-520B-4053-8D54-D3332CB85400}" destId="{B3E1CFBF-EF36-4CD6-94F6-64267DEFC806}" srcOrd="5" destOrd="0" presId="urn:microsoft.com/office/officeart/2005/8/layout/vProcess5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539657-7F71-49C4-B95D-16F5897A9EC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5825AC4-44AA-49D1-85E0-59CD9F611470}">
      <dgm:prSet phldrT="[Texto]" custT="1"/>
      <dgm:spPr>
        <a:solidFill>
          <a:schemeClr val="bg2"/>
        </a:solidFill>
        <a:ln w="25400"/>
      </dgm:spPr>
      <dgm:t>
        <a:bodyPr/>
        <a:lstStyle/>
        <a:p>
          <a:pPr algn="ctr"/>
          <a:r>
            <a:rPr lang="pt-BR" sz="3200" dirty="0"/>
            <a:t> Melhorar o dia a dia na academia </a:t>
          </a:r>
        </a:p>
      </dgm:t>
    </dgm:pt>
    <dgm:pt modelId="{9AD381E4-4638-43F0-8692-B61608583B23}" type="parTrans" cxnId="{2CD9BF0E-9ECE-482D-9C23-812782D5CE3B}">
      <dgm:prSet/>
      <dgm:spPr/>
      <dgm:t>
        <a:bodyPr/>
        <a:lstStyle/>
        <a:p>
          <a:pPr algn="ctr"/>
          <a:endParaRPr lang="pt-BR" sz="3200"/>
        </a:p>
      </dgm:t>
    </dgm:pt>
    <dgm:pt modelId="{922A82ED-11BF-4810-AE04-65509EA12D74}" type="sibTrans" cxnId="{2CD9BF0E-9ECE-482D-9C23-812782D5CE3B}">
      <dgm:prSet/>
      <dgm:spPr/>
      <dgm:t>
        <a:bodyPr/>
        <a:lstStyle/>
        <a:p>
          <a:pPr algn="ctr"/>
          <a:endParaRPr lang="pt-BR" sz="3200"/>
        </a:p>
      </dgm:t>
    </dgm:pt>
    <dgm:pt modelId="{86A01D0B-620B-4132-8FCD-856E61C22DBB}">
      <dgm:prSet phldrT="[Texto]" custT="1"/>
      <dgm:spPr>
        <a:solidFill>
          <a:schemeClr val="bg2"/>
        </a:solidFill>
        <a:ln w="25400"/>
      </dgm:spPr>
      <dgm:t>
        <a:bodyPr/>
        <a:lstStyle/>
        <a:p>
          <a:pPr algn="ctr"/>
          <a:r>
            <a:rPr lang="pt-BR" sz="3200" dirty="0"/>
            <a:t>Alunos → Ter suas atividades exemplificadas de forma simples </a:t>
          </a:r>
        </a:p>
      </dgm:t>
    </dgm:pt>
    <dgm:pt modelId="{4A77C565-D306-4BF8-8811-29436309817E}" type="parTrans" cxnId="{FD46B6E4-35A3-443C-A1B3-3AE68A9E4197}">
      <dgm:prSet/>
      <dgm:spPr/>
      <dgm:t>
        <a:bodyPr/>
        <a:lstStyle/>
        <a:p>
          <a:pPr algn="ctr"/>
          <a:endParaRPr lang="pt-BR" sz="3200"/>
        </a:p>
      </dgm:t>
    </dgm:pt>
    <dgm:pt modelId="{843BDE11-9C79-45C3-BDC7-E17B232AC9DA}" type="sibTrans" cxnId="{FD46B6E4-35A3-443C-A1B3-3AE68A9E4197}">
      <dgm:prSet/>
      <dgm:spPr/>
      <dgm:t>
        <a:bodyPr/>
        <a:lstStyle/>
        <a:p>
          <a:pPr algn="ctr"/>
          <a:endParaRPr lang="pt-BR" sz="3200"/>
        </a:p>
      </dgm:t>
    </dgm:pt>
    <dgm:pt modelId="{5AD5AC60-B06A-4A9D-AE63-10C4E2CEAF72}">
      <dgm:prSet phldrT="[Texto]" custT="1"/>
      <dgm:spPr>
        <a:solidFill>
          <a:schemeClr val="bg2"/>
        </a:solidFill>
        <a:ln w="25400"/>
      </dgm:spPr>
      <dgm:t>
        <a:bodyPr/>
        <a:lstStyle/>
        <a:p>
          <a:pPr algn="ctr"/>
          <a:r>
            <a:rPr lang="pt-BR" sz="3200" dirty="0"/>
            <a:t> Personal trainers→ Acompanhar atividades simultaneamente </a:t>
          </a:r>
        </a:p>
      </dgm:t>
    </dgm:pt>
    <dgm:pt modelId="{B30F19A5-0305-4E6F-B393-A239AA4AD6AB}" type="sibTrans" cxnId="{AFDEB264-CFF2-47FD-9DC5-023847B128B8}">
      <dgm:prSet/>
      <dgm:spPr/>
      <dgm:t>
        <a:bodyPr/>
        <a:lstStyle/>
        <a:p>
          <a:pPr algn="ctr"/>
          <a:endParaRPr lang="pt-BR" sz="3200"/>
        </a:p>
      </dgm:t>
    </dgm:pt>
    <dgm:pt modelId="{04E5421C-DFC8-4D33-8622-3C1C0940CDA4}" type="parTrans" cxnId="{AFDEB264-CFF2-47FD-9DC5-023847B128B8}">
      <dgm:prSet/>
      <dgm:spPr/>
      <dgm:t>
        <a:bodyPr/>
        <a:lstStyle/>
        <a:p>
          <a:pPr algn="ctr"/>
          <a:endParaRPr lang="pt-BR" sz="3200"/>
        </a:p>
      </dgm:t>
    </dgm:pt>
    <dgm:pt modelId="{6C540902-C988-4609-B6F4-27BEBD05D6DE}">
      <dgm:prSet phldrT="[Texto]" custT="1"/>
      <dgm:spPr>
        <a:solidFill>
          <a:schemeClr val="bg2"/>
        </a:solidFill>
        <a:ln w="25400"/>
      </dgm:spPr>
      <dgm:t>
        <a:bodyPr/>
        <a:lstStyle/>
        <a:p>
          <a:pPr algn="ctr"/>
          <a:r>
            <a:rPr lang="pt-BR" sz="3200" dirty="0"/>
            <a:t>Dificuldades: </a:t>
          </a:r>
        </a:p>
      </dgm:t>
    </dgm:pt>
    <dgm:pt modelId="{0FD4DE20-0256-4894-A748-9D826C030130}" type="sibTrans" cxnId="{812E1730-C48D-47F0-8B7D-10553FCAD3F5}">
      <dgm:prSet/>
      <dgm:spPr/>
      <dgm:t>
        <a:bodyPr/>
        <a:lstStyle/>
        <a:p>
          <a:pPr algn="ctr"/>
          <a:endParaRPr lang="pt-BR" sz="3200"/>
        </a:p>
      </dgm:t>
    </dgm:pt>
    <dgm:pt modelId="{DDAE0417-8BE0-445E-A42B-48EBECDD1558}" type="parTrans" cxnId="{812E1730-C48D-47F0-8B7D-10553FCAD3F5}">
      <dgm:prSet/>
      <dgm:spPr/>
      <dgm:t>
        <a:bodyPr/>
        <a:lstStyle/>
        <a:p>
          <a:pPr algn="ctr"/>
          <a:endParaRPr lang="pt-BR" sz="3200"/>
        </a:p>
      </dgm:t>
    </dgm:pt>
    <dgm:pt modelId="{FA20850E-87DC-4DAA-AF7D-12706A019DC3}" type="pres">
      <dgm:prSet presAssocID="{A8539657-7F71-49C4-B95D-16F5897A9EC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4094D63-83E8-40B9-901A-8F363CE17E39}" type="pres">
      <dgm:prSet presAssocID="{6C540902-C988-4609-B6F4-27BEBD05D6DE}" presName="root1" presStyleCnt="0"/>
      <dgm:spPr/>
    </dgm:pt>
    <dgm:pt modelId="{55A5DEAB-20D0-475D-AD01-2E75FB0457AB}" type="pres">
      <dgm:prSet presAssocID="{6C540902-C988-4609-B6F4-27BEBD05D6DE}" presName="LevelOneTextNode" presStyleLbl="node0" presStyleIdx="0" presStyleCnt="1" custScaleX="166751">
        <dgm:presLayoutVars>
          <dgm:chPref val="3"/>
        </dgm:presLayoutVars>
      </dgm:prSet>
      <dgm:spPr/>
    </dgm:pt>
    <dgm:pt modelId="{9186C7DF-595C-4EB0-A07D-02D7EEA3A62A}" type="pres">
      <dgm:prSet presAssocID="{6C540902-C988-4609-B6F4-27BEBD05D6DE}" presName="level2hierChild" presStyleCnt="0"/>
      <dgm:spPr/>
    </dgm:pt>
    <dgm:pt modelId="{498E9F59-0C2A-4C4E-8E5B-F131D11F7414}" type="pres">
      <dgm:prSet presAssocID="{04E5421C-DFC8-4D33-8622-3C1C0940CDA4}" presName="conn2-1" presStyleLbl="parChTrans1D2" presStyleIdx="0" presStyleCnt="3"/>
      <dgm:spPr/>
    </dgm:pt>
    <dgm:pt modelId="{4B677967-17F9-4B6B-BBF1-931CDD8CFCBE}" type="pres">
      <dgm:prSet presAssocID="{04E5421C-DFC8-4D33-8622-3C1C0940CDA4}" presName="connTx" presStyleLbl="parChTrans1D2" presStyleIdx="0" presStyleCnt="3"/>
      <dgm:spPr/>
    </dgm:pt>
    <dgm:pt modelId="{2E3AB152-AA92-457B-B028-DC4D0AEAFC62}" type="pres">
      <dgm:prSet presAssocID="{5AD5AC60-B06A-4A9D-AE63-10C4E2CEAF72}" presName="root2" presStyleCnt="0"/>
      <dgm:spPr/>
    </dgm:pt>
    <dgm:pt modelId="{5AEDEF1B-B01F-4F11-A355-AC5957DB8FAA}" type="pres">
      <dgm:prSet presAssocID="{5AD5AC60-B06A-4A9D-AE63-10C4E2CEAF72}" presName="LevelTwoTextNode" presStyleLbl="node2" presStyleIdx="0" presStyleCnt="3" custScaleX="321639" custScaleY="126597">
        <dgm:presLayoutVars>
          <dgm:chPref val="3"/>
        </dgm:presLayoutVars>
      </dgm:prSet>
      <dgm:spPr/>
    </dgm:pt>
    <dgm:pt modelId="{CA17EC99-D4C7-471A-93A7-BA2A554D02C8}" type="pres">
      <dgm:prSet presAssocID="{5AD5AC60-B06A-4A9D-AE63-10C4E2CEAF72}" presName="level3hierChild" presStyleCnt="0"/>
      <dgm:spPr/>
    </dgm:pt>
    <dgm:pt modelId="{85DE74C3-8B71-4314-9119-9E80DDFA8E77}" type="pres">
      <dgm:prSet presAssocID="{4A77C565-D306-4BF8-8811-29436309817E}" presName="conn2-1" presStyleLbl="parChTrans1D2" presStyleIdx="1" presStyleCnt="3"/>
      <dgm:spPr/>
    </dgm:pt>
    <dgm:pt modelId="{2C1FCCA2-B301-4FCF-9E33-1660F154F35D}" type="pres">
      <dgm:prSet presAssocID="{4A77C565-D306-4BF8-8811-29436309817E}" presName="connTx" presStyleLbl="parChTrans1D2" presStyleIdx="1" presStyleCnt="3"/>
      <dgm:spPr/>
    </dgm:pt>
    <dgm:pt modelId="{9CB2A0FB-B1D1-4382-BF32-82B3F2987AFA}" type="pres">
      <dgm:prSet presAssocID="{86A01D0B-620B-4132-8FCD-856E61C22DBB}" presName="root2" presStyleCnt="0"/>
      <dgm:spPr/>
    </dgm:pt>
    <dgm:pt modelId="{9EFBE83D-25AB-4C5B-BE01-1FB5139DAE25}" type="pres">
      <dgm:prSet presAssocID="{86A01D0B-620B-4132-8FCD-856E61C22DBB}" presName="LevelTwoTextNode" presStyleLbl="node2" presStyleIdx="1" presStyleCnt="3" custScaleX="321639" custScaleY="126597">
        <dgm:presLayoutVars>
          <dgm:chPref val="3"/>
        </dgm:presLayoutVars>
      </dgm:prSet>
      <dgm:spPr/>
    </dgm:pt>
    <dgm:pt modelId="{E4B02322-4C8A-435F-A921-B486345F0140}" type="pres">
      <dgm:prSet presAssocID="{86A01D0B-620B-4132-8FCD-856E61C22DBB}" presName="level3hierChild" presStyleCnt="0"/>
      <dgm:spPr/>
    </dgm:pt>
    <dgm:pt modelId="{FEB2B2C8-C174-4EAA-80AF-14CC8607408D}" type="pres">
      <dgm:prSet presAssocID="{9AD381E4-4638-43F0-8692-B61608583B23}" presName="conn2-1" presStyleLbl="parChTrans1D2" presStyleIdx="2" presStyleCnt="3"/>
      <dgm:spPr/>
    </dgm:pt>
    <dgm:pt modelId="{FBAF23B1-6391-438C-8F90-0C1207DB9D65}" type="pres">
      <dgm:prSet presAssocID="{9AD381E4-4638-43F0-8692-B61608583B23}" presName="connTx" presStyleLbl="parChTrans1D2" presStyleIdx="2" presStyleCnt="3"/>
      <dgm:spPr/>
    </dgm:pt>
    <dgm:pt modelId="{30986750-91A8-4327-845A-15C0D0C21E85}" type="pres">
      <dgm:prSet presAssocID="{85825AC4-44AA-49D1-85E0-59CD9F611470}" presName="root2" presStyleCnt="0"/>
      <dgm:spPr/>
    </dgm:pt>
    <dgm:pt modelId="{80705570-E50B-49AF-A3AF-81937F60575F}" type="pres">
      <dgm:prSet presAssocID="{85825AC4-44AA-49D1-85E0-59CD9F611470}" presName="LevelTwoTextNode" presStyleLbl="node2" presStyleIdx="2" presStyleCnt="3" custScaleX="321639" custScaleY="126597">
        <dgm:presLayoutVars>
          <dgm:chPref val="3"/>
        </dgm:presLayoutVars>
      </dgm:prSet>
      <dgm:spPr/>
    </dgm:pt>
    <dgm:pt modelId="{35968695-F504-4C47-B0B0-7E5783228D42}" type="pres">
      <dgm:prSet presAssocID="{85825AC4-44AA-49D1-85E0-59CD9F611470}" presName="level3hierChild" presStyleCnt="0"/>
      <dgm:spPr/>
    </dgm:pt>
  </dgm:ptLst>
  <dgm:cxnLst>
    <dgm:cxn modelId="{7DC8AB07-4149-4D05-AFF9-9DF9C61B2E5F}" type="presOf" srcId="{A8539657-7F71-49C4-B95D-16F5897A9EC7}" destId="{FA20850E-87DC-4DAA-AF7D-12706A019DC3}" srcOrd="0" destOrd="0" presId="urn:microsoft.com/office/officeart/2008/layout/HorizontalMultiLevelHierarchy"/>
    <dgm:cxn modelId="{2CD9BF0E-9ECE-482D-9C23-812782D5CE3B}" srcId="{6C540902-C988-4609-B6F4-27BEBD05D6DE}" destId="{85825AC4-44AA-49D1-85E0-59CD9F611470}" srcOrd="2" destOrd="0" parTransId="{9AD381E4-4638-43F0-8692-B61608583B23}" sibTransId="{922A82ED-11BF-4810-AE04-65509EA12D74}"/>
    <dgm:cxn modelId="{3924F52A-9E95-4E86-9578-AF7CED3D4DDF}" type="presOf" srcId="{04E5421C-DFC8-4D33-8622-3C1C0940CDA4}" destId="{498E9F59-0C2A-4C4E-8E5B-F131D11F7414}" srcOrd="0" destOrd="0" presId="urn:microsoft.com/office/officeart/2008/layout/HorizontalMultiLevelHierarchy"/>
    <dgm:cxn modelId="{812E1730-C48D-47F0-8B7D-10553FCAD3F5}" srcId="{A8539657-7F71-49C4-B95D-16F5897A9EC7}" destId="{6C540902-C988-4609-B6F4-27BEBD05D6DE}" srcOrd="0" destOrd="0" parTransId="{DDAE0417-8BE0-445E-A42B-48EBECDD1558}" sibTransId="{0FD4DE20-0256-4894-A748-9D826C030130}"/>
    <dgm:cxn modelId="{EE8D5D5C-83E0-46B3-B703-F93A9DFCAE1E}" type="presOf" srcId="{4A77C565-D306-4BF8-8811-29436309817E}" destId="{2C1FCCA2-B301-4FCF-9E33-1660F154F35D}" srcOrd="1" destOrd="0" presId="urn:microsoft.com/office/officeart/2008/layout/HorizontalMultiLevelHierarchy"/>
    <dgm:cxn modelId="{C90DD460-61FD-4DB8-89AE-8AB72D612B51}" type="presOf" srcId="{9AD381E4-4638-43F0-8692-B61608583B23}" destId="{FBAF23B1-6391-438C-8F90-0C1207DB9D65}" srcOrd="1" destOrd="0" presId="urn:microsoft.com/office/officeart/2008/layout/HorizontalMultiLevelHierarchy"/>
    <dgm:cxn modelId="{30501A43-E2AF-467C-ABE0-0489CC7150D2}" type="presOf" srcId="{86A01D0B-620B-4132-8FCD-856E61C22DBB}" destId="{9EFBE83D-25AB-4C5B-BE01-1FB5139DAE25}" srcOrd="0" destOrd="0" presId="urn:microsoft.com/office/officeart/2008/layout/HorizontalMultiLevelHierarchy"/>
    <dgm:cxn modelId="{AFDEB264-CFF2-47FD-9DC5-023847B128B8}" srcId="{6C540902-C988-4609-B6F4-27BEBD05D6DE}" destId="{5AD5AC60-B06A-4A9D-AE63-10C4E2CEAF72}" srcOrd="0" destOrd="0" parTransId="{04E5421C-DFC8-4D33-8622-3C1C0940CDA4}" sibTransId="{B30F19A5-0305-4E6F-B393-A239AA4AD6AB}"/>
    <dgm:cxn modelId="{04D7A67B-7AC6-47D4-96CB-5C825D83EC20}" type="presOf" srcId="{6C540902-C988-4609-B6F4-27BEBD05D6DE}" destId="{55A5DEAB-20D0-475D-AD01-2E75FB0457AB}" srcOrd="0" destOrd="0" presId="urn:microsoft.com/office/officeart/2008/layout/HorizontalMultiLevelHierarchy"/>
    <dgm:cxn modelId="{8A45CE8B-85D2-4508-8A4F-A121B04F7137}" type="presOf" srcId="{9AD381E4-4638-43F0-8692-B61608583B23}" destId="{FEB2B2C8-C174-4EAA-80AF-14CC8607408D}" srcOrd="0" destOrd="0" presId="urn:microsoft.com/office/officeart/2008/layout/HorizontalMultiLevelHierarchy"/>
    <dgm:cxn modelId="{74BB71CC-0C12-463A-AD26-B08D3AC177B4}" type="presOf" srcId="{04E5421C-DFC8-4D33-8622-3C1C0940CDA4}" destId="{4B677967-17F9-4B6B-BBF1-931CDD8CFCBE}" srcOrd="1" destOrd="0" presId="urn:microsoft.com/office/officeart/2008/layout/HorizontalMultiLevelHierarchy"/>
    <dgm:cxn modelId="{BBA032D8-A393-4347-9CD9-FB350C847BCA}" type="presOf" srcId="{5AD5AC60-B06A-4A9D-AE63-10C4E2CEAF72}" destId="{5AEDEF1B-B01F-4F11-A355-AC5957DB8FAA}" srcOrd="0" destOrd="0" presId="urn:microsoft.com/office/officeart/2008/layout/HorizontalMultiLevelHierarchy"/>
    <dgm:cxn modelId="{92EE64DA-D5C7-4C9B-9E1E-AF992CEA0D4D}" type="presOf" srcId="{85825AC4-44AA-49D1-85E0-59CD9F611470}" destId="{80705570-E50B-49AF-A3AF-81937F60575F}" srcOrd="0" destOrd="0" presId="urn:microsoft.com/office/officeart/2008/layout/HorizontalMultiLevelHierarchy"/>
    <dgm:cxn modelId="{FD46B6E4-35A3-443C-A1B3-3AE68A9E4197}" srcId="{6C540902-C988-4609-B6F4-27BEBD05D6DE}" destId="{86A01D0B-620B-4132-8FCD-856E61C22DBB}" srcOrd="1" destOrd="0" parTransId="{4A77C565-D306-4BF8-8811-29436309817E}" sibTransId="{843BDE11-9C79-45C3-BDC7-E17B232AC9DA}"/>
    <dgm:cxn modelId="{D64F49FD-8319-4FC1-9D03-663AE2865A16}" type="presOf" srcId="{4A77C565-D306-4BF8-8811-29436309817E}" destId="{85DE74C3-8B71-4314-9119-9E80DDFA8E77}" srcOrd="0" destOrd="0" presId="urn:microsoft.com/office/officeart/2008/layout/HorizontalMultiLevelHierarchy"/>
    <dgm:cxn modelId="{EA8101B2-179E-4B36-8674-D0856B6747BC}" type="presParOf" srcId="{FA20850E-87DC-4DAA-AF7D-12706A019DC3}" destId="{14094D63-83E8-40B9-901A-8F363CE17E39}" srcOrd="0" destOrd="0" presId="urn:microsoft.com/office/officeart/2008/layout/HorizontalMultiLevelHierarchy"/>
    <dgm:cxn modelId="{4E7262F2-B812-48BF-B5F0-5BFAE3A9D50B}" type="presParOf" srcId="{14094D63-83E8-40B9-901A-8F363CE17E39}" destId="{55A5DEAB-20D0-475D-AD01-2E75FB0457AB}" srcOrd="0" destOrd="0" presId="urn:microsoft.com/office/officeart/2008/layout/HorizontalMultiLevelHierarchy"/>
    <dgm:cxn modelId="{BBD0C83F-5039-4673-A2B5-66C81F1FA15D}" type="presParOf" srcId="{14094D63-83E8-40B9-901A-8F363CE17E39}" destId="{9186C7DF-595C-4EB0-A07D-02D7EEA3A62A}" srcOrd="1" destOrd="0" presId="urn:microsoft.com/office/officeart/2008/layout/HorizontalMultiLevelHierarchy"/>
    <dgm:cxn modelId="{5E0EF2FE-1B37-420A-A2BD-B6D5B49D43CE}" type="presParOf" srcId="{9186C7DF-595C-4EB0-A07D-02D7EEA3A62A}" destId="{498E9F59-0C2A-4C4E-8E5B-F131D11F7414}" srcOrd="0" destOrd="0" presId="urn:microsoft.com/office/officeart/2008/layout/HorizontalMultiLevelHierarchy"/>
    <dgm:cxn modelId="{C3533E3E-43EC-48F4-8980-9414D7FF936B}" type="presParOf" srcId="{498E9F59-0C2A-4C4E-8E5B-F131D11F7414}" destId="{4B677967-17F9-4B6B-BBF1-931CDD8CFCBE}" srcOrd="0" destOrd="0" presId="urn:microsoft.com/office/officeart/2008/layout/HorizontalMultiLevelHierarchy"/>
    <dgm:cxn modelId="{A4B739DE-9E6D-457A-AE64-7B294FE85169}" type="presParOf" srcId="{9186C7DF-595C-4EB0-A07D-02D7EEA3A62A}" destId="{2E3AB152-AA92-457B-B028-DC4D0AEAFC62}" srcOrd="1" destOrd="0" presId="urn:microsoft.com/office/officeart/2008/layout/HorizontalMultiLevelHierarchy"/>
    <dgm:cxn modelId="{8AA436C1-5D32-46A4-BAE7-15E26CF52E92}" type="presParOf" srcId="{2E3AB152-AA92-457B-B028-DC4D0AEAFC62}" destId="{5AEDEF1B-B01F-4F11-A355-AC5957DB8FAA}" srcOrd="0" destOrd="0" presId="urn:microsoft.com/office/officeart/2008/layout/HorizontalMultiLevelHierarchy"/>
    <dgm:cxn modelId="{D5FF2B10-752B-473D-A125-D1700B900486}" type="presParOf" srcId="{2E3AB152-AA92-457B-B028-DC4D0AEAFC62}" destId="{CA17EC99-D4C7-471A-93A7-BA2A554D02C8}" srcOrd="1" destOrd="0" presId="urn:microsoft.com/office/officeart/2008/layout/HorizontalMultiLevelHierarchy"/>
    <dgm:cxn modelId="{E368C51B-5CC1-45D7-8B0F-90C7CF8413CA}" type="presParOf" srcId="{9186C7DF-595C-4EB0-A07D-02D7EEA3A62A}" destId="{85DE74C3-8B71-4314-9119-9E80DDFA8E77}" srcOrd="2" destOrd="0" presId="urn:microsoft.com/office/officeart/2008/layout/HorizontalMultiLevelHierarchy"/>
    <dgm:cxn modelId="{F7C1A59B-30E3-4F7A-9CD5-3E26973F5777}" type="presParOf" srcId="{85DE74C3-8B71-4314-9119-9E80DDFA8E77}" destId="{2C1FCCA2-B301-4FCF-9E33-1660F154F35D}" srcOrd="0" destOrd="0" presId="urn:microsoft.com/office/officeart/2008/layout/HorizontalMultiLevelHierarchy"/>
    <dgm:cxn modelId="{41269A1D-B6E4-423B-8D6F-971088D807D2}" type="presParOf" srcId="{9186C7DF-595C-4EB0-A07D-02D7EEA3A62A}" destId="{9CB2A0FB-B1D1-4382-BF32-82B3F2987AFA}" srcOrd="3" destOrd="0" presId="urn:microsoft.com/office/officeart/2008/layout/HorizontalMultiLevelHierarchy"/>
    <dgm:cxn modelId="{C39533A4-3480-4896-8754-11E7A69F9C05}" type="presParOf" srcId="{9CB2A0FB-B1D1-4382-BF32-82B3F2987AFA}" destId="{9EFBE83D-25AB-4C5B-BE01-1FB5139DAE25}" srcOrd="0" destOrd="0" presId="urn:microsoft.com/office/officeart/2008/layout/HorizontalMultiLevelHierarchy"/>
    <dgm:cxn modelId="{4F839151-9AD5-432A-96D2-B7CA5F81C4B3}" type="presParOf" srcId="{9CB2A0FB-B1D1-4382-BF32-82B3F2987AFA}" destId="{E4B02322-4C8A-435F-A921-B486345F0140}" srcOrd="1" destOrd="0" presId="urn:microsoft.com/office/officeart/2008/layout/HorizontalMultiLevelHierarchy"/>
    <dgm:cxn modelId="{D9AEE302-47FF-477E-855A-09A522A20F68}" type="presParOf" srcId="{9186C7DF-595C-4EB0-A07D-02D7EEA3A62A}" destId="{FEB2B2C8-C174-4EAA-80AF-14CC8607408D}" srcOrd="4" destOrd="0" presId="urn:microsoft.com/office/officeart/2008/layout/HorizontalMultiLevelHierarchy"/>
    <dgm:cxn modelId="{BF9FE5A2-38A8-4C37-8D73-4B7BCDBDACDB}" type="presParOf" srcId="{FEB2B2C8-C174-4EAA-80AF-14CC8607408D}" destId="{FBAF23B1-6391-438C-8F90-0C1207DB9D65}" srcOrd="0" destOrd="0" presId="urn:microsoft.com/office/officeart/2008/layout/HorizontalMultiLevelHierarchy"/>
    <dgm:cxn modelId="{71570483-1AA4-4E15-94D2-4B9FF8C315E8}" type="presParOf" srcId="{9186C7DF-595C-4EB0-A07D-02D7EEA3A62A}" destId="{30986750-91A8-4327-845A-15C0D0C21E85}" srcOrd="5" destOrd="0" presId="urn:microsoft.com/office/officeart/2008/layout/HorizontalMultiLevelHierarchy"/>
    <dgm:cxn modelId="{7E4FAC26-5FBE-46FB-A39D-6FB68E1B845B}" type="presParOf" srcId="{30986750-91A8-4327-845A-15C0D0C21E85}" destId="{80705570-E50B-49AF-A3AF-81937F60575F}" srcOrd="0" destOrd="0" presId="urn:microsoft.com/office/officeart/2008/layout/HorizontalMultiLevelHierarchy"/>
    <dgm:cxn modelId="{C45BCFCF-30C3-4567-8547-7BC65C9E87DC}" type="presParOf" srcId="{30986750-91A8-4327-845A-15C0D0C21E85}" destId="{35968695-F504-4C47-B0B0-7E5783228D42}" srcOrd="1" destOrd="0" presId="urn:microsoft.com/office/officeart/2008/layout/HorizontalMultiLevelHierarchy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969DE1-131D-4975-BFD4-AA0A4281908B}" type="doc">
      <dgm:prSet loTypeId="urn:microsoft.com/office/officeart/2005/8/layout/lProcess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879B83A5-F929-4BAF-BA0C-4FB569F70622}">
      <dgm:prSet phldrT="[Texto]" custT="1"/>
      <dgm:spPr/>
      <dgm:t>
        <a:bodyPr anchor="ctr"/>
        <a:lstStyle/>
        <a:p>
          <a:r>
            <a:rPr lang="pt-BR" sz="4000" b="1" dirty="0"/>
            <a:t>FERRAMENTAS</a:t>
          </a:r>
        </a:p>
      </dgm:t>
    </dgm:pt>
    <dgm:pt modelId="{6FD28D7A-F212-4224-BAC2-74ED6E7FDB69}" type="parTrans" cxnId="{FBE09BA7-67E0-466C-A518-90A4CA6D9021}">
      <dgm:prSet/>
      <dgm:spPr/>
      <dgm:t>
        <a:bodyPr/>
        <a:lstStyle/>
        <a:p>
          <a:endParaRPr lang="pt-BR"/>
        </a:p>
      </dgm:t>
    </dgm:pt>
    <dgm:pt modelId="{C378BBA6-7B1E-427D-A103-AF0CC29379E7}" type="sibTrans" cxnId="{FBE09BA7-67E0-466C-A518-90A4CA6D9021}">
      <dgm:prSet/>
      <dgm:spPr/>
      <dgm:t>
        <a:bodyPr/>
        <a:lstStyle/>
        <a:p>
          <a:endParaRPr lang="pt-BR"/>
        </a:p>
      </dgm:t>
    </dgm:pt>
    <dgm:pt modelId="{E8383C2B-923B-47AE-AC4F-DC3B6591B149}">
      <dgm:prSet phldrT="[Texto]"/>
      <dgm:spPr/>
      <dgm:t>
        <a:bodyPr anchor="ctr"/>
        <a:lstStyle/>
        <a:p>
          <a:r>
            <a:rPr lang="pt-BR" dirty="0"/>
            <a:t>Eclipse</a:t>
          </a:r>
        </a:p>
      </dgm:t>
    </dgm:pt>
    <dgm:pt modelId="{00EB7037-0D3D-4FF6-A3D9-C63135C07FDC}" type="parTrans" cxnId="{41BE44A6-4EA3-44B6-93BC-6C433396BAAF}">
      <dgm:prSet/>
      <dgm:spPr/>
      <dgm:t>
        <a:bodyPr/>
        <a:lstStyle/>
        <a:p>
          <a:endParaRPr lang="pt-BR"/>
        </a:p>
      </dgm:t>
    </dgm:pt>
    <dgm:pt modelId="{4A5DF25A-9216-4901-86F9-B286BBECDC3D}" type="sibTrans" cxnId="{41BE44A6-4EA3-44B6-93BC-6C433396BAAF}">
      <dgm:prSet/>
      <dgm:spPr/>
      <dgm:t>
        <a:bodyPr/>
        <a:lstStyle/>
        <a:p>
          <a:endParaRPr lang="pt-BR"/>
        </a:p>
      </dgm:t>
    </dgm:pt>
    <dgm:pt modelId="{2CDA2C9C-3AF7-4366-AD62-0A80C96D1F42}">
      <dgm:prSet phldrT="[Texto]"/>
      <dgm:spPr/>
      <dgm:t>
        <a:bodyPr anchor="ctr"/>
        <a:lstStyle/>
        <a:p>
          <a:r>
            <a:rPr lang="pt-BR" dirty="0"/>
            <a:t>GITHUB</a:t>
          </a:r>
        </a:p>
      </dgm:t>
    </dgm:pt>
    <dgm:pt modelId="{D399A17E-F6C1-4A89-8CEE-A3D24F3D13E3}" type="parTrans" cxnId="{2524B09B-7462-4911-92CB-AE19DB2DE5C4}">
      <dgm:prSet/>
      <dgm:spPr/>
      <dgm:t>
        <a:bodyPr/>
        <a:lstStyle/>
        <a:p>
          <a:endParaRPr lang="pt-BR"/>
        </a:p>
      </dgm:t>
    </dgm:pt>
    <dgm:pt modelId="{2EC77C79-8D62-4220-A12E-97EABFDBAD40}" type="sibTrans" cxnId="{2524B09B-7462-4911-92CB-AE19DB2DE5C4}">
      <dgm:prSet/>
      <dgm:spPr/>
      <dgm:t>
        <a:bodyPr/>
        <a:lstStyle/>
        <a:p>
          <a:endParaRPr lang="pt-BR"/>
        </a:p>
      </dgm:t>
    </dgm:pt>
    <dgm:pt modelId="{7D759221-450C-476A-B95D-C9E3008736D7}">
      <dgm:prSet phldrT="[Texto]" custT="1"/>
      <dgm:spPr/>
      <dgm:t>
        <a:bodyPr anchor="ctr"/>
        <a:lstStyle/>
        <a:p>
          <a:r>
            <a:rPr lang="pt-BR" sz="4000" b="1" dirty="0"/>
            <a:t>PESSOAL</a:t>
          </a:r>
        </a:p>
      </dgm:t>
    </dgm:pt>
    <dgm:pt modelId="{985CEBE8-B965-4CBD-924E-FEFE421638E0}" type="parTrans" cxnId="{693B0067-18F8-4A9A-8209-DE4A31258273}">
      <dgm:prSet/>
      <dgm:spPr/>
      <dgm:t>
        <a:bodyPr/>
        <a:lstStyle/>
        <a:p>
          <a:endParaRPr lang="pt-BR"/>
        </a:p>
      </dgm:t>
    </dgm:pt>
    <dgm:pt modelId="{727ABB94-DED5-4EC2-897D-EFCAB549537E}" type="sibTrans" cxnId="{693B0067-18F8-4A9A-8209-DE4A31258273}">
      <dgm:prSet/>
      <dgm:spPr/>
      <dgm:t>
        <a:bodyPr/>
        <a:lstStyle/>
        <a:p>
          <a:endParaRPr lang="pt-BR"/>
        </a:p>
      </dgm:t>
    </dgm:pt>
    <dgm:pt modelId="{03164612-8350-46C0-9EFF-B167C052AB23}">
      <dgm:prSet phldrT="[Texto]"/>
      <dgm:spPr/>
      <dgm:t>
        <a:bodyPr anchor="ctr"/>
        <a:lstStyle/>
        <a:p>
          <a:r>
            <a:rPr lang="pt-BR" dirty="0"/>
            <a:t>Relacionamento</a:t>
          </a:r>
        </a:p>
      </dgm:t>
    </dgm:pt>
    <dgm:pt modelId="{2074BC83-2F0F-4A77-BE85-5C12DF7DADE0}" type="parTrans" cxnId="{2EA64636-9293-4DF3-8DCB-CD60DDD879AA}">
      <dgm:prSet/>
      <dgm:spPr/>
      <dgm:t>
        <a:bodyPr/>
        <a:lstStyle/>
        <a:p>
          <a:endParaRPr lang="pt-BR"/>
        </a:p>
      </dgm:t>
    </dgm:pt>
    <dgm:pt modelId="{1C6905DE-F2D7-4374-88E0-835DABA6E4E7}" type="sibTrans" cxnId="{2EA64636-9293-4DF3-8DCB-CD60DDD879AA}">
      <dgm:prSet/>
      <dgm:spPr/>
      <dgm:t>
        <a:bodyPr/>
        <a:lstStyle/>
        <a:p>
          <a:endParaRPr lang="pt-BR"/>
        </a:p>
      </dgm:t>
    </dgm:pt>
    <dgm:pt modelId="{C674DBBA-BBB8-4B50-904A-D2C8CA20BD5B}">
      <dgm:prSet phldrT="[Texto]"/>
      <dgm:spPr/>
      <dgm:t>
        <a:bodyPr anchor="ctr"/>
        <a:lstStyle/>
        <a:p>
          <a:r>
            <a:rPr lang="pt-BR" dirty="0"/>
            <a:t>TRELLO</a:t>
          </a:r>
        </a:p>
      </dgm:t>
    </dgm:pt>
    <dgm:pt modelId="{A9863CD5-5B5C-4AC7-B64E-4C0CF5EB38B8}" type="parTrans" cxnId="{8A60A8BD-FD5C-4A49-AD60-0C5C5B8A157C}">
      <dgm:prSet/>
      <dgm:spPr/>
      <dgm:t>
        <a:bodyPr/>
        <a:lstStyle/>
        <a:p>
          <a:endParaRPr lang="pt-BR"/>
        </a:p>
      </dgm:t>
    </dgm:pt>
    <dgm:pt modelId="{CD003D56-D333-47B2-AFC7-030D5DE02F86}" type="sibTrans" cxnId="{8A60A8BD-FD5C-4A49-AD60-0C5C5B8A157C}">
      <dgm:prSet/>
      <dgm:spPr/>
      <dgm:t>
        <a:bodyPr/>
        <a:lstStyle/>
        <a:p>
          <a:endParaRPr lang="pt-BR"/>
        </a:p>
      </dgm:t>
    </dgm:pt>
    <dgm:pt modelId="{532F6DD2-3699-45FD-807E-7B3C38C50590}">
      <dgm:prSet phldrT="[Texto]"/>
      <dgm:spPr/>
      <dgm:t>
        <a:bodyPr anchor="ctr"/>
        <a:lstStyle/>
        <a:p>
          <a:r>
            <a:rPr lang="pt-BR" dirty="0"/>
            <a:t>Comunicação</a:t>
          </a:r>
        </a:p>
      </dgm:t>
    </dgm:pt>
    <dgm:pt modelId="{BC4BDDD6-98FB-436B-A324-E4EA0EC38571}" type="parTrans" cxnId="{1EAFDD41-1E82-465B-9597-9292CE8A59E1}">
      <dgm:prSet/>
      <dgm:spPr/>
      <dgm:t>
        <a:bodyPr/>
        <a:lstStyle/>
        <a:p>
          <a:endParaRPr lang="pt-BR"/>
        </a:p>
      </dgm:t>
    </dgm:pt>
    <dgm:pt modelId="{24DD5626-94F6-49B4-B3E6-557A7D77BACD}" type="sibTrans" cxnId="{1EAFDD41-1E82-465B-9597-9292CE8A59E1}">
      <dgm:prSet/>
      <dgm:spPr/>
      <dgm:t>
        <a:bodyPr/>
        <a:lstStyle/>
        <a:p>
          <a:endParaRPr lang="pt-BR"/>
        </a:p>
      </dgm:t>
    </dgm:pt>
    <dgm:pt modelId="{8B811B04-CEAF-4000-9B51-EFFC91AF3459}">
      <dgm:prSet phldrT="[Texto]"/>
      <dgm:spPr/>
      <dgm:t>
        <a:bodyPr anchor="ctr"/>
        <a:lstStyle/>
        <a:p>
          <a:r>
            <a:rPr lang="pt-BR" dirty="0"/>
            <a:t>Prazo</a:t>
          </a:r>
        </a:p>
      </dgm:t>
    </dgm:pt>
    <dgm:pt modelId="{CD423B83-AFA0-440B-AF03-7C4CCF5CEDA0}" type="parTrans" cxnId="{489E6444-9A3F-4F6C-949E-4C559F44CFB4}">
      <dgm:prSet/>
      <dgm:spPr/>
      <dgm:t>
        <a:bodyPr/>
        <a:lstStyle/>
        <a:p>
          <a:endParaRPr lang="pt-BR"/>
        </a:p>
      </dgm:t>
    </dgm:pt>
    <dgm:pt modelId="{18BE75C6-A6A2-447A-8BF7-7457D2887BD0}" type="sibTrans" cxnId="{489E6444-9A3F-4F6C-949E-4C559F44CFB4}">
      <dgm:prSet/>
      <dgm:spPr/>
      <dgm:t>
        <a:bodyPr/>
        <a:lstStyle/>
        <a:p>
          <a:endParaRPr lang="pt-BR"/>
        </a:p>
      </dgm:t>
    </dgm:pt>
    <dgm:pt modelId="{36B47233-61C8-4C99-AF38-60D076F6BFCB}" type="pres">
      <dgm:prSet presAssocID="{19969DE1-131D-4975-BFD4-AA0A4281908B}" presName="theList" presStyleCnt="0">
        <dgm:presLayoutVars>
          <dgm:dir/>
          <dgm:animLvl val="lvl"/>
          <dgm:resizeHandles val="exact"/>
        </dgm:presLayoutVars>
      </dgm:prSet>
      <dgm:spPr/>
    </dgm:pt>
    <dgm:pt modelId="{EDFC403B-458E-48DF-9A59-67D619E7A815}" type="pres">
      <dgm:prSet presAssocID="{879B83A5-F929-4BAF-BA0C-4FB569F70622}" presName="compNode" presStyleCnt="0"/>
      <dgm:spPr/>
    </dgm:pt>
    <dgm:pt modelId="{87DE8027-6080-443E-9F37-A5D7ECC8E057}" type="pres">
      <dgm:prSet presAssocID="{879B83A5-F929-4BAF-BA0C-4FB569F70622}" presName="aNode" presStyleLbl="bgShp" presStyleIdx="0" presStyleCnt="2"/>
      <dgm:spPr/>
    </dgm:pt>
    <dgm:pt modelId="{FBDE14C5-8DC2-4A7F-8F15-EE5ADCBBFB05}" type="pres">
      <dgm:prSet presAssocID="{879B83A5-F929-4BAF-BA0C-4FB569F70622}" presName="textNode" presStyleLbl="bgShp" presStyleIdx="0" presStyleCnt="2"/>
      <dgm:spPr/>
    </dgm:pt>
    <dgm:pt modelId="{44D878CC-B6BE-4690-AA86-0DB4DF4EE2EC}" type="pres">
      <dgm:prSet presAssocID="{879B83A5-F929-4BAF-BA0C-4FB569F70622}" presName="compChildNode" presStyleCnt="0"/>
      <dgm:spPr/>
    </dgm:pt>
    <dgm:pt modelId="{81ACE74A-9AE7-4779-8483-ED02B72E91B1}" type="pres">
      <dgm:prSet presAssocID="{879B83A5-F929-4BAF-BA0C-4FB569F70622}" presName="theInnerList" presStyleCnt="0"/>
      <dgm:spPr/>
    </dgm:pt>
    <dgm:pt modelId="{B4440697-8CF2-4B05-8D8C-BE822B605733}" type="pres">
      <dgm:prSet presAssocID="{E8383C2B-923B-47AE-AC4F-DC3B6591B149}" presName="childNode" presStyleLbl="node1" presStyleIdx="0" presStyleCnt="6">
        <dgm:presLayoutVars>
          <dgm:bulletEnabled val="1"/>
        </dgm:presLayoutVars>
      </dgm:prSet>
      <dgm:spPr/>
    </dgm:pt>
    <dgm:pt modelId="{222EABE1-F86D-41E4-B447-4C27F78A7B8D}" type="pres">
      <dgm:prSet presAssocID="{E8383C2B-923B-47AE-AC4F-DC3B6591B149}" presName="aSpace2" presStyleCnt="0"/>
      <dgm:spPr/>
    </dgm:pt>
    <dgm:pt modelId="{BEB0D070-CC28-49BC-A342-90C185D9659E}" type="pres">
      <dgm:prSet presAssocID="{2CDA2C9C-3AF7-4366-AD62-0A80C96D1F42}" presName="childNode" presStyleLbl="node1" presStyleIdx="1" presStyleCnt="6">
        <dgm:presLayoutVars>
          <dgm:bulletEnabled val="1"/>
        </dgm:presLayoutVars>
      </dgm:prSet>
      <dgm:spPr/>
    </dgm:pt>
    <dgm:pt modelId="{C9ACD106-4D34-4115-98B6-D71B3636BC19}" type="pres">
      <dgm:prSet presAssocID="{2CDA2C9C-3AF7-4366-AD62-0A80C96D1F42}" presName="aSpace2" presStyleCnt="0"/>
      <dgm:spPr/>
    </dgm:pt>
    <dgm:pt modelId="{E1EF5CC9-EBB2-44D6-81C0-D72172E60D7D}" type="pres">
      <dgm:prSet presAssocID="{C674DBBA-BBB8-4B50-904A-D2C8CA20BD5B}" presName="childNode" presStyleLbl="node1" presStyleIdx="2" presStyleCnt="6">
        <dgm:presLayoutVars>
          <dgm:bulletEnabled val="1"/>
        </dgm:presLayoutVars>
      </dgm:prSet>
      <dgm:spPr/>
    </dgm:pt>
    <dgm:pt modelId="{E0A5F99D-B0CD-4DE7-AC4C-9610FB28D30E}" type="pres">
      <dgm:prSet presAssocID="{879B83A5-F929-4BAF-BA0C-4FB569F70622}" presName="aSpace" presStyleCnt="0"/>
      <dgm:spPr/>
    </dgm:pt>
    <dgm:pt modelId="{AD510329-3A24-474F-B60E-9FBFD857E5E7}" type="pres">
      <dgm:prSet presAssocID="{7D759221-450C-476A-B95D-C9E3008736D7}" presName="compNode" presStyleCnt="0"/>
      <dgm:spPr/>
    </dgm:pt>
    <dgm:pt modelId="{706109AD-A8DF-4C1C-B4E6-EF8B896659EF}" type="pres">
      <dgm:prSet presAssocID="{7D759221-450C-476A-B95D-C9E3008736D7}" presName="aNode" presStyleLbl="bgShp" presStyleIdx="1" presStyleCnt="2"/>
      <dgm:spPr/>
    </dgm:pt>
    <dgm:pt modelId="{5ACE540D-D425-4157-8091-6072D4620EC5}" type="pres">
      <dgm:prSet presAssocID="{7D759221-450C-476A-B95D-C9E3008736D7}" presName="textNode" presStyleLbl="bgShp" presStyleIdx="1" presStyleCnt="2"/>
      <dgm:spPr/>
    </dgm:pt>
    <dgm:pt modelId="{5C2097EF-FCD4-4D75-90A7-C3081A89C353}" type="pres">
      <dgm:prSet presAssocID="{7D759221-450C-476A-B95D-C9E3008736D7}" presName="compChildNode" presStyleCnt="0"/>
      <dgm:spPr/>
    </dgm:pt>
    <dgm:pt modelId="{CB9D60BA-8E26-4412-ADDF-44BBD1124890}" type="pres">
      <dgm:prSet presAssocID="{7D759221-450C-476A-B95D-C9E3008736D7}" presName="theInnerList" presStyleCnt="0"/>
      <dgm:spPr/>
    </dgm:pt>
    <dgm:pt modelId="{BB15ADD4-1D53-40FC-8B39-26A6D0A19EBA}" type="pres">
      <dgm:prSet presAssocID="{03164612-8350-46C0-9EFF-B167C052AB23}" presName="childNode" presStyleLbl="node1" presStyleIdx="3" presStyleCnt="6">
        <dgm:presLayoutVars>
          <dgm:bulletEnabled val="1"/>
        </dgm:presLayoutVars>
      </dgm:prSet>
      <dgm:spPr/>
    </dgm:pt>
    <dgm:pt modelId="{3F2ADEF3-D34C-43B6-B71B-0A0ABF326C65}" type="pres">
      <dgm:prSet presAssocID="{03164612-8350-46C0-9EFF-B167C052AB23}" presName="aSpace2" presStyleCnt="0"/>
      <dgm:spPr/>
    </dgm:pt>
    <dgm:pt modelId="{D5D399CA-4456-4361-8FED-F9EB81EFB917}" type="pres">
      <dgm:prSet presAssocID="{532F6DD2-3699-45FD-807E-7B3C38C50590}" presName="childNode" presStyleLbl="node1" presStyleIdx="4" presStyleCnt="6">
        <dgm:presLayoutVars>
          <dgm:bulletEnabled val="1"/>
        </dgm:presLayoutVars>
      </dgm:prSet>
      <dgm:spPr/>
    </dgm:pt>
    <dgm:pt modelId="{F2AD0A03-C14A-4999-87E2-4F614B9A22C7}" type="pres">
      <dgm:prSet presAssocID="{532F6DD2-3699-45FD-807E-7B3C38C50590}" presName="aSpace2" presStyleCnt="0"/>
      <dgm:spPr/>
    </dgm:pt>
    <dgm:pt modelId="{A4A8B459-CB60-4E00-B970-43FB2582C265}" type="pres">
      <dgm:prSet presAssocID="{8B811B04-CEAF-4000-9B51-EFFC91AF3459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E4B9CB24-021C-458B-A781-6FABA11FFF28}" type="presOf" srcId="{532F6DD2-3699-45FD-807E-7B3C38C50590}" destId="{D5D399CA-4456-4361-8FED-F9EB81EFB917}" srcOrd="0" destOrd="0" presId="urn:microsoft.com/office/officeart/2005/8/layout/lProcess2"/>
    <dgm:cxn modelId="{A2A8D52C-A6BC-4951-BE01-D5598E448E0B}" type="presOf" srcId="{7D759221-450C-476A-B95D-C9E3008736D7}" destId="{706109AD-A8DF-4C1C-B4E6-EF8B896659EF}" srcOrd="0" destOrd="0" presId="urn:microsoft.com/office/officeart/2005/8/layout/lProcess2"/>
    <dgm:cxn modelId="{C32C4535-A657-4C22-A7A5-D75A2922395F}" type="presOf" srcId="{2CDA2C9C-3AF7-4366-AD62-0A80C96D1F42}" destId="{BEB0D070-CC28-49BC-A342-90C185D9659E}" srcOrd="0" destOrd="0" presId="urn:microsoft.com/office/officeart/2005/8/layout/lProcess2"/>
    <dgm:cxn modelId="{2EA64636-9293-4DF3-8DCB-CD60DDD879AA}" srcId="{7D759221-450C-476A-B95D-C9E3008736D7}" destId="{03164612-8350-46C0-9EFF-B167C052AB23}" srcOrd="0" destOrd="0" parTransId="{2074BC83-2F0F-4A77-BE85-5C12DF7DADE0}" sibTransId="{1C6905DE-F2D7-4374-88E0-835DABA6E4E7}"/>
    <dgm:cxn modelId="{1EAFDD41-1E82-465B-9597-9292CE8A59E1}" srcId="{7D759221-450C-476A-B95D-C9E3008736D7}" destId="{532F6DD2-3699-45FD-807E-7B3C38C50590}" srcOrd="1" destOrd="0" parTransId="{BC4BDDD6-98FB-436B-A324-E4EA0EC38571}" sibTransId="{24DD5626-94F6-49B4-B3E6-557A7D77BACD}"/>
    <dgm:cxn modelId="{489E6444-9A3F-4F6C-949E-4C559F44CFB4}" srcId="{7D759221-450C-476A-B95D-C9E3008736D7}" destId="{8B811B04-CEAF-4000-9B51-EFFC91AF3459}" srcOrd="2" destOrd="0" parTransId="{CD423B83-AFA0-440B-AF03-7C4CCF5CEDA0}" sibTransId="{18BE75C6-A6A2-447A-8BF7-7457D2887BD0}"/>
    <dgm:cxn modelId="{693B0067-18F8-4A9A-8209-DE4A31258273}" srcId="{19969DE1-131D-4975-BFD4-AA0A4281908B}" destId="{7D759221-450C-476A-B95D-C9E3008736D7}" srcOrd="1" destOrd="0" parTransId="{985CEBE8-B965-4CBD-924E-FEFE421638E0}" sibTransId="{727ABB94-DED5-4EC2-897D-EFCAB549537E}"/>
    <dgm:cxn modelId="{CD99504B-2309-450F-92F8-68061E1322A5}" type="presOf" srcId="{C674DBBA-BBB8-4B50-904A-D2C8CA20BD5B}" destId="{E1EF5CC9-EBB2-44D6-81C0-D72172E60D7D}" srcOrd="0" destOrd="0" presId="urn:microsoft.com/office/officeart/2005/8/layout/lProcess2"/>
    <dgm:cxn modelId="{B4B15355-A2A2-49E0-8D78-147A5B4D3287}" type="presOf" srcId="{03164612-8350-46C0-9EFF-B167C052AB23}" destId="{BB15ADD4-1D53-40FC-8B39-26A6D0A19EBA}" srcOrd="0" destOrd="0" presId="urn:microsoft.com/office/officeart/2005/8/layout/lProcess2"/>
    <dgm:cxn modelId="{D4052457-5027-45B6-809A-F3BB68714097}" type="presOf" srcId="{19969DE1-131D-4975-BFD4-AA0A4281908B}" destId="{36B47233-61C8-4C99-AF38-60D076F6BFCB}" srcOrd="0" destOrd="0" presId="urn:microsoft.com/office/officeart/2005/8/layout/lProcess2"/>
    <dgm:cxn modelId="{2524B09B-7462-4911-92CB-AE19DB2DE5C4}" srcId="{879B83A5-F929-4BAF-BA0C-4FB569F70622}" destId="{2CDA2C9C-3AF7-4366-AD62-0A80C96D1F42}" srcOrd="1" destOrd="0" parTransId="{D399A17E-F6C1-4A89-8CEE-A3D24F3D13E3}" sibTransId="{2EC77C79-8D62-4220-A12E-97EABFDBAD40}"/>
    <dgm:cxn modelId="{49400DA2-FF69-4497-A6F7-8CACE00AAC74}" type="presOf" srcId="{879B83A5-F929-4BAF-BA0C-4FB569F70622}" destId="{87DE8027-6080-443E-9F37-A5D7ECC8E057}" srcOrd="0" destOrd="0" presId="urn:microsoft.com/office/officeart/2005/8/layout/lProcess2"/>
    <dgm:cxn modelId="{41BE44A6-4EA3-44B6-93BC-6C433396BAAF}" srcId="{879B83A5-F929-4BAF-BA0C-4FB569F70622}" destId="{E8383C2B-923B-47AE-AC4F-DC3B6591B149}" srcOrd="0" destOrd="0" parTransId="{00EB7037-0D3D-4FF6-A3D9-C63135C07FDC}" sibTransId="{4A5DF25A-9216-4901-86F9-B286BBECDC3D}"/>
    <dgm:cxn modelId="{FBE09BA7-67E0-466C-A518-90A4CA6D9021}" srcId="{19969DE1-131D-4975-BFD4-AA0A4281908B}" destId="{879B83A5-F929-4BAF-BA0C-4FB569F70622}" srcOrd="0" destOrd="0" parTransId="{6FD28D7A-F212-4224-BAC2-74ED6E7FDB69}" sibTransId="{C378BBA6-7B1E-427D-A103-AF0CC29379E7}"/>
    <dgm:cxn modelId="{8A60A8BD-FD5C-4A49-AD60-0C5C5B8A157C}" srcId="{879B83A5-F929-4BAF-BA0C-4FB569F70622}" destId="{C674DBBA-BBB8-4B50-904A-D2C8CA20BD5B}" srcOrd="2" destOrd="0" parTransId="{A9863CD5-5B5C-4AC7-B64E-4C0CF5EB38B8}" sibTransId="{CD003D56-D333-47B2-AFC7-030D5DE02F86}"/>
    <dgm:cxn modelId="{DBF87FBE-448F-4A22-98C3-29D52DB54E79}" type="presOf" srcId="{7D759221-450C-476A-B95D-C9E3008736D7}" destId="{5ACE540D-D425-4157-8091-6072D4620EC5}" srcOrd="1" destOrd="0" presId="urn:microsoft.com/office/officeart/2005/8/layout/lProcess2"/>
    <dgm:cxn modelId="{C051A0BE-2AC2-4B9C-AC6A-73C488B4C741}" type="presOf" srcId="{8B811B04-CEAF-4000-9B51-EFFC91AF3459}" destId="{A4A8B459-CB60-4E00-B970-43FB2582C265}" srcOrd="0" destOrd="0" presId="urn:microsoft.com/office/officeart/2005/8/layout/lProcess2"/>
    <dgm:cxn modelId="{21C004DB-5235-4CF7-8B68-680C3CB3330B}" type="presOf" srcId="{879B83A5-F929-4BAF-BA0C-4FB569F70622}" destId="{FBDE14C5-8DC2-4A7F-8F15-EE5ADCBBFB05}" srcOrd="1" destOrd="0" presId="urn:microsoft.com/office/officeart/2005/8/layout/lProcess2"/>
    <dgm:cxn modelId="{322373DE-16E4-4AE3-B715-88C184088210}" type="presOf" srcId="{E8383C2B-923B-47AE-AC4F-DC3B6591B149}" destId="{B4440697-8CF2-4B05-8D8C-BE822B605733}" srcOrd="0" destOrd="0" presId="urn:microsoft.com/office/officeart/2005/8/layout/lProcess2"/>
    <dgm:cxn modelId="{DA94A961-B243-460C-9409-22F4C79B329A}" type="presParOf" srcId="{36B47233-61C8-4C99-AF38-60D076F6BFCB}" destId="{EDFC403B-458E-48DF-9A59-67D619E7A815}" srcOrd="0" destOrd="0" presId="urn:microsoft.com/office/officeart/2005/8/layout/lProcess2"/>
    <dgm:cxn modelId="{CCB2C5A9-5C52-481D-A2CC-C173061F5704}" type="presParOf" srcId="{EDFC403B-458E-48DF-9A59-67D619E7A815}" destId="{87DE8027-6080-443E-9F37-A5D7ECC8E057}" srcOrd="0" destOrd="0" presId="urn:microsoft.com/office/officeart/2005/8/layout/lProcess2"/>
    <dgm:cxn modelId="{B9DFE48A-14EC-4E43-BFAC-4DD417D95687}" type="presParOf" srcId="{EDFC403B-458E-48DF-9A59-67D619E7A815}" destId="{FBDE14C5-8DC2-4A7F-8F15-EE5ADCBBFB05}" srcOrd="1" destOrd="0" presId="urn:microsoft.com/office/officeart/2005/8/layout/lProcess2"/>
    <dgm:cxn modelId="{15AC0EC2-8EAA-4608-9565-845228EE9084}" type="presParOf" srcId="{EDFC403B-458E-48DF-9A59-67D619E7A815}" destId="{44D878CC-B6BE-4690-AA86-0DB4DF4EE2EC}" srcOrd="2" destOrd="0" presId="urn:microsoft.com/office/officeart/2005/8/layout/lProcess2"/>
    <dgm:cxn modelId="{AD8B24D7-4AA7-4DC2-AFA2-35E97F51EFD4}" type="presParOf" srcId="{44D878CC-B6BE-4690-AA86-0DB4DF4EE2EC}" destId="{81ACE74A-9AE7-4779-8483-ED02B72E91B1}" srcOrd="0" destOrd="0" presId="urn:microsoft.com/office/officeart/2005/8/layout/lProcess2"/>
    <dgm:cxn modelId="{CF131E1F-831E-4308-8AD3-862AD3114009}" type="presParOf" srcId="{81ACE74A-9AE7-4779-8483-ED02B72E91B1}" destId="{B4440697-8CF2-4B05-8D8C-BE822B605733}" srcOrd="0" destOrd="0" presId="urn:microsoft.com/office/officeart/2005/8/layout/lProcess2"/>
    <dgm:cxn modelId="{B2ED14E7-618F-4E62-BDDB-29DA2366FEAA}" type="presParOf" srcId="{81ACE74A-9AE7-4779-8483-ED02B72E91B1}" destId="{222EABE1-F86D-41E4-B447-4C27F78A7B8D}" srcOrd="1" destOrd="0" presId="urn:microsoft.com/office/officeart/2005/8/layout/lProcess2"/>
    <dgm:cxn modelId="{797683E1-2E10-4BC7-9196-039D8760EE0C}" type="presParOf" srcId="{81ACE74A-9AE7-4779-8483-ED02B72E91B1}" destId="{BEB0D070-CC28-49BC-A342-90C185D9659E}" srcOrd="2" destOrd="0" presId="urn:microsoft.com/office/officeart/2005/8/layout/lProcess2"/>
    <dgm:cxn modelId="{D36270DB-2369-40D6-AE05-A9358049C278}" type="presParOf" srcId="{81ACE74A-9AE7-4779-8483-ED02B72E91B1}" destId="{C9ACD106-4D34-4115-98B6-D71B3636BC19}" srcOrd="3" destOrd="0" presId="urn:microsoft.com/office/officeart/2005/8/layout/lProcess2"/>
    <dgm:cxn modelId="{D58DC047-B48B-4BBE-ADC1-E68D7808461E}" type="presParOf" srcId="{81ACE74A-9AE7-4779-8483-ED02B72E91B1}" destId="{E1EF5CC9-EBB2-44D6-81C0-D72172E60D7D}" srcOrd="4" destOrd="0" presId="urn:microsoft.com/office/officeart/2005/8/layout/lProcess2"/>
    <dgm:cxn modelId="{62A54717-DE9E-42BC-B54D-A0052C10A7A7}" type="presParOf" srcId="{36B47233-61C8-4C99-AF38-60D076F6BFCB}" destId="{E0A5F99D-B0CD-4DE7-AC4C-9610FB28D30E}" srcOrd="1" destOrd="0" presId="urn:microsoft.com/office/officeart/2005/8/layout/lProcess2"/>
    <dgm:cxn modelId="{08A7C30B-378A-4715-8701-229DA0F0C0C8}" type="presParOf" srcId="{36B47233-61C8-4C99-AF38-60D076F6BFCB}" destId="{AD510329-3A24-474F-B60E-9FBFD857E5E7}" srcOrd="2" destOrd="0" presId="urn:microsoft.com/office/officeart/2005/8/layout/lProcess2"/>
    <dgm:cxn modelId="{2B9442EB-8CF1-46CF-91F7-C3C5CEE6FADF}" type="presParOf" srcId="{AD510329-3A24-474F-B60E-9FBFD857E5E7}" destId="{706109AD-A8DF-4C1C-B4E6-EF8B896659EF}" srcOrd="0" destOrd="0" presId="urn:microsoft.com/office/officeart/2005/8/layout/lProcess2"/>
    <dgm:cxn modelId="{C0C04E4D-500E-4A99-B048-18B17A72A167}" type="presParOf" srcId="{AD510329-3A24-474F-B60E-9FBFD857E5E7}" destId="{5ACE540D-D425-4157-8091-6072D4620EC5}" srcOrd="1" destOrd="0" presId="urn:microsoft.com/office/officeart/2005/8/layout/lProcess2"/>
    <dgm:cxn modelId="{87D584BE-3301-41DE-B0D5-37528DF867D0}" type="presParOf" srcId="{AD510329-3A24-474F-B60E-9FBFD857E5E7}" destId="{5C2097EF-FCD4-4D75-90A7-C3081A89C353}" srcOrd="2" destOrd="0" presId="urn:microsoft.com/office/officeart/2005/8/layout/lProcess2"/>
    <dgm:cxn modelId="{A3C6C9A8-9A70-4500-B487-AD2A770BE0C2}" type="presParOf" srcId="{5C2097EF-FCD4-4D75-90A7-C3081A89C353}" destId="{CB9D60BA-8E26-4412-ADDF-44BBD1124890}" srcOrd="0" destOrd="0" presId="urn:microsoft.com/office/officeart/2005/8/layout/lProcess2"/>
    <dgm:cxn modelId="{21AA117B-B569-47FE-9EDB-7D29AA21A33B}" type="presParOf" srcId="{CB9D60BA-8E26-4412-ADDF-44BBD1124890}" destId="{BB15ADD4-1D53-40FC-8B39-26A6D0A19EBA}" srcOrd="0" destOrd="0" presId="urn:microsoft.com/office/officeart/2005/8/layout/lProcess2"/>
    <dgm:cxn modelId="{C3F73DB0-BEFC-479C-8C35-29879C077184}" type="presParOf" srcId="{CB9D60BA-8E26-4412-ADDF-44BBD1124890}" destId="{3F2ADEF3-D34C-43B6-B71B-0A0ABF326C65}" srcOrd="1" destOrd="0" presId="urn:microsoft.com/office/officeart/2005/8/layout/lProcess2"/>
    <dgm:cxn modelId="{3D54AA52-223F-4AAD-A731-F44BE5B66FBA}" type="presParOf" srcId="{CB9D60BA-8E26-4412-ADDF-44BBD1124890}" destId="{D5D399CA-4456-4361-8FED-F9EB81EFB917}" srcOrd="2" destOrd="0" presId="urn:microsoft.com/office/officeart/2005/8/layout/lProcess2"/>
    <dgm:cxn modelId="{42AB557F-8BAF-43D6-A7FB-6DDA3D19CD17}" type="presParOf" srcId="{CB9D60BA-8E26-4412-ADDF-44BBD1124890}" destId="{F2AD0A03-C14A-4999-87E2-4F614B9A22C7}" srcOrd="3" destOrd="0" presId="urn:microsoft.com/office/officeart/2005/8/layout/lProcess2"/>
    <dgm:cxn modelId="{A9602AAC-FF64-4E88-B06F-CC9851293F9F}" type="presParOf" srcId="{CB9D60BA-8E26-4412-ADDF-44BBD1124890}" destId="{A4A8B459-CB60-4E00-B970-43FB2582C265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B2F30-96A6-49E3-9BFC-14991C71CB83}">
      <dsp:nvSpPr>
        <dsp:cNvPr id="0" name=""/>
        <dsp:cNvSpPr/>
      </dsp:nvSpPr>
      <dsp:spPr>
        <a:xfrm>
          <a:off x="0" y="0"/>
          <a:ext cx="8970645" cy="2001841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b="0" kern="1200" dirty="0"/>
            <a:t>Aplicação para academias : Desenvolvimento Web</a:t>
          </a:r>
        </a:p>
      </dsp:txBody>
      <dsp:txXfrm>
        <a:off x="58632" y="58632"/>
        <a:ext cx="6901585" cy="1884577"/>
      </dsp:txXfrm>
    </dsp:sp>
    <dsp:sp modelId="{83A8669B-C865-4400-AFE3-789A262DEDA7}">
      <dsp:nvSpPr>
        <dsp:cNvPr id="0" name=""/>
        <dsp:cNvSpPr/>
      </dsp:nvSpPr>
      <dsp:spPr>
        <a:xfrm>
          <a:off x="1583054" y="2524236"/>
          <a:ext cx="8970645" cy="1846758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/>
            <a:t>Auxiliar personais a atender às necessidades de seus alunos</a:t>
          </a:r>
        </a:p>
      </dsp:txBody>
      <dsp:txXfrm>
        <a:off x="1637144" y="2578326"/>
        <a:ext cx="5978212" cy="1738578"/>
      </dsp:txXfrm>
    </dsp:sp>
    <dsp:sp modelId="{657F56F2-5F28-4C39-8BA1-0C3D271E006C}">
      <dsp:nvSpPr>
        <dsp:cNvPr id="0" name=""/>
        <dsp:cNvSpPr/>
      </dsp:nvSpPr>
      <dsp:spPr>
        <a:xfrm>
          <a:off x="7669447" y="1573669"/>
          <a:ext cx="1301197" cy="130119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600" kern="1200"/>
        </a:p>
      </dsp:txBody>
      <dsp:txXfrm>
        <a:off x="7962216" y="1573669"/>
        <a:ext cx="715659" cy="9791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2B2C8-C174-4EAA-80AF-14CC8607408D}">
      <dsp:nvSpPr>
        <dsp:cNvPr id="0" name=""/>
        <dsp:cNvSpPr/>
      </dsp:nvSpPr>
      <dsp:spPr>
        <a:xfrm>
          <a:off x="2027461" y="2249390"/>
          <a:ext cx="559633" cy="1293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9816" y="0"/>
              </a:lnTo>
              <a:lnTo>
                <a:pt x="279816" y="1293273"/>
              </a:lnTo>
              <a:lnTo>
                <a:pt x="559633" y="129327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272049" y="2860797"/>
        <a:ext cx="70458" cy="70458"/>
      </dsp:txXfrm>
    </dsp:sp>
    <dsp:sp modelId="{85DE74C3-8B71-4314-9119-9E80DDFA8E77}">
      <dsp:nvSpPr>
        <dsp:cNvPr id="0" name=""/>
        <dsp:cNvSpPr/>
      </dsp:nvSpPr>
      <dsp:spPr>
        <a:xfrm>
          <a:off x="2027461" y="2203669"/>
          <a:ext cx="5596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9633" y="4572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293287" y="2235399"/>
        <a:ext cx="27981" cy="27981"/>
      </dsp:txXfrm>
    </dsp:sp>
    <dsp:sp modelId="{498E9F59-0C2A-4C4E-8E5B-F131D11F7414}">
      <dsp:nvSpPr>
        <dsp:cNvPr id="0" name=""/>
        <dsp:cNvSpPr/>
      </dsp:nvSpPr>
      <dsp:spPr>
        <a:xfrm>
          <a:off x="2027461" y="956116"/>
          <a:ext cx="559633" cy="1293273"/>
        </a:xfrm>
        <a:custGeom>
          <a:avLst/>
          <a:gdLst/>
          <a:ahLst/>
          <a:cxnLst/>
          <a:rect l="0" t="0" r="0" b="0"/>
          <a:pathLst>
            <a:path>
              <a:moveTo>
                <a:pt x="0" y="1293273"/>
              </a:moveTo>
              <a:lnTo>
                <a:pt x="279816" y="1293273"/>
              </a:lnTo>
              <a:lnTo>
                <a:pt x="279816" y="0"/>
              </a:lnTo>
              <a:lnTo>
                <a:pt x="559633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272049" y="1567524"/>
        <a:ext cx="70458" cy="70458"/>
      </dsp:txXfrm>
    </dsp:sp>
    <dsp:sp modelId="{55A5DEAB-20D0-475D-AD01-2E75FB0457AB}">
      <dsp:nvSpPr>
        <dsp:cNvPr id="0" name=""/>
        <dsp:cNvSpPr/>
      </dsp:nvSpPr>
      <dsp:spPr>
        <a:xfrm rot="16200000">
          <a:off x="-928812" y="1538113"/>
          <a:ext cx="4489997" cy="1422552"/>
        </a:xfrm>
        <a:prstGeom prst="rect">
          <a:avLst/>
        </a:prstGeom>
        <a:solidFill>
          <a:schemeClr val="bg2"/>
        </a:solidFill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Dificuldades: </a:t>
          </a:r>
        </a:p>
      </dsp:txBody>
      <dsp:txXfrm>
        <a:off x="-928812" y="1538113"/>
        <a:ext cx="4489997" cy="1422552"/>
      </dsp:txXfrm>
    </dsp:sp>
    <dsp:sp modelId="{5AEDEF1B-B01F-4F11-A355-AC5957DB8FAA}">
      <dsp:nvSpPr>
        <dsp:cNvPr id="0" name=""/>
        <dsp:cNvSpPr/>
      </dsp:nvSpPr>
      <dsp:spPr>
        <a:xfrm>
          <a:off x="2587095" y="416117"/>
          <a:ext cx="8999994" cy="1079998"/>
        </a:xfrm>
        <a:prstGeom prst="rect">
          <a:avLst/>
        </a:prstGeom>
        <a:solidFill>
          <a:schemeClr val="bg2"/>
        </a:solidFill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 Personal trainers→ Acompanhar atividades simultaneamente </a:t>
          </a:r>
        </a:p>
      </dsp:txBody>
      <dsp:txXfrm>
        <a:off x="2587095" y="416117"/>
        <a:ext cx="8999994" cy="1079998"/>
      </dsp:txXfrm>
    </dsp:sp>
    <dsp:sp modelId="{9EFBE83D-25AB-4C5B-BE01-1FB5139DAE25}">
      <dsp:nvSpPr>
        <dsp:cNvPr id="0" name=""/>
        <dsp:cNvSpPr/>
      </dsp:nvSpPr>
      <dsp:spPr>
        <a:xfrm>
          <a:off x="2587095" y="1709390"/>
          <a:ext cx="8999994" cy="1079998"/>
        </a:xfrm>
        <a:prstGeom prst="rect">
          <a:avLst/>
        </a:prstGeom>
        <a:solidFill>
          <a:schemeClr val="bg2"/>
        </a:solidFill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Alunos → Ter suas atividades exemplificadas de forma simples </a:t>
          </a:r>
        </a:p>
      </dsp:txBody>
      <dsp:txXfrm>
        <a:off x="2587095" y="1709390"/>
        <a:ext cx="8999994" cy="1079998"/>
      </dsp:txXfrm>
    </dsp:sp>
    <dsp:sp modelId="{80705570-E50B-49AF-A3AF-81937F60575F}">
      <dsp:nvSpPr>
        <dsp:cNvPr id="0" name=""/>
        <dsp:cNvSpPr/>
      </dsp:nvSpPr>
      <dsp:spPr>
        <a:xfrm>
          <a:off x="2587095" y="3002664"/>
          <a:ext cx="8999994" cy="1079998"/>
        </a:xfrm>
        <a:prstGeom prst="rect">
          <a:avLst/>
        </a:prstGeom>
        <a:solidFill>
          <a:schemeClr val="bg2"/>
        </a:solidFill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 Melhorar o dia a dia na academia </a:t>
          </a:r>
        </a:p>
      </dsp:txBody>
      <dsp:txXfrm>
        <a:off x="2587095" y="3002664"/>
        <a:ext cx="8999994" cy="10799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DE8027-6080-443E-9F37-A5D7ECC8E057}">
      <dsp:nvSpPr>
        <dsp:cNvPr id="0" name=""/>
        <dsp:cNvSpPr/>
      </dsp:nvSpPr>
      <dsp:spPr>
        <a:xfrm>
          <a:off x="5282" y="0"/>
          <a:ext cx="5081029" cy="44174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b="1" kern="1200" dirty="0"/>
            <a:t>FERRAMENTAS</a:t>
          </a:r>
        </a:p>
      </dsp:txBody>
      <dsp:txXfrm>
        <a:off x="5282" y="0"/>
        <a:ext cx="5081029" cy="1325235"/>
      </dsp:txXfrm>
    </dsp:sp>
    <dsp:sp modelId="{B4440697-8CF2-4B05-8D8C-BE822B605733}">
      <dsp:nvSpPr>
        <dsp:cNvPr id="0" name=""/>
        <dsp:cNvSpPr/>
      </dsp:nvSpPr>
      <dsp:spPr>
        <a:xfrm>
          <a:off x="513384" y="1325612"/>
          <a:ext cx="4064823" cy="8678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80" tIns="70485" rIns="9398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Eclipse</a:t>
          </a:r>
        </a:p>
      </dsp:txBody>
      <dsp:txXfrm>
        <a:off x="538803" y="1351031"/>
        <a:ext cx="4013985" cy="817014"/>
      </dsp:txXfrm>
    </dsp:sp>
    <dsp:sp modelId="{BEB0D070-CC28-49BC-A342-90C185D9659E}">
      <dsp:nvSpPr>
        <dsp:cNvPr id="0" name=""/>
        <dsp:cNvSpPr/>
      </dsp:nvSpPr>
      <dsp:spPr>
        <a:xfrm>
          <a:off x="513384" y="2326980"/>
          <a:ext cx="4064823" cy="867852"/>
        </a:xfrm>
        <a:prstGeom prst="roundRect">
          <a:avLst>
            <a:gd name="adj" fmla="val 10000"/>
          </a:avLst>
        </a:prstGeom>
        <a:solidFill>
          <a:schemeClr val="accent2">
            <a:hueOff val="-1484934"/>
            <a:satOff val="484"/>
            <a:lumOff val="-43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80" tIns="70485" rIns="9398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GITHUB</a:t>
          </a:r>
        </a:p>
      </dsp:txBody>
      <dsp:txXfrm>
        <a:off x="538803" y="2352399"/>
        <a:ext cx="4013985" cy="817014"/>
      </dsp:txXfrm>
    </dsp:sp>
    <dsp:sp modelId="{E1EF5CC9-EBB2-44D6-81C0-D72172E60D7D}">
      <dsp:nvSpPr>
        <dsp:cNvPr id="0" name=""/>
        <dsp:cNvSpPr/>
      </dsp:nvSpPr>
      <dsp:spPr>
        <a:xfrm>
          <a:off x="513384" y="3328348"/>
          <a:ext cx="4064823" cy="867852"/>
        </a:xfrm>
        <a:prstGeom prst="roundRect">
          <a:avLst>
            <a:gd name="adj" fmla="val 10000"/>
          </a:avLst>
        </a:prstGeom>
        <a:solidFill>
          <a:schemeClr val="accent2">
            <a:hueOff val="-2969867"/>
            <a:satOff val="969"/>
            <a:lumOff val="-86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80" tIns="70485" rIns="9398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TRELLO</a:t>
          </a:r>
        </a:p>
      </dsp:txBody>
      <dsp:txXfrm>
        <a:off x="538803" y="3353767"/>
        <a:ext cx="4013985" cy="817014"/>
      </dsp:txXfrm>
    </dsp:sp>
    <dsp:sp modelId="{706109AD-A8DF-4C1C-B4E6-EF8B896659EF}">
      <dsp:nvSpPr>
        <dsp:cNvPr id="0" name=""/>
        <dsp:cNvSpPr/>
      </dsp:nvSpPr>
      <dsp:spPr>
        <a:xfrm>
          <a:off x="5467388" y="0"/>
          <a:ext cx="5081029" cy="44174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b="1" kern="1200" dirty="0"/>
            <a:t>PESSOAL</a:t>
          </a:r>
        </a:p>
      </dsp:txBody>
      <dsp:txXfrm>
        <a:off x="5467388" y="0"/>
        <a:ext cx="5081029" cy="1325235"/>
      </dsp:txXfrm>
    </dsp:sp>
    <dsp:sp modelId="{BB15ADD4-1D53-40FC-8B39-26A6D0A19EBA}">
      <dsp:nvSpPr>
        <dsp:cNvPr id="0" name=""/>
        <dsp:cNvSpPr/>
      </dsp:nvSpPr>
      <dsp:spPr>
        <a:xfrm>
          <a:off x="5975491" y="1325612"/>
          <a:ext cx="4064823" cy="867852"/>
        </a:xfrm>
        <a:prstGeom prst="roundRect">
          <a:avLst>
            <a:gd name="adj" fmla="val 10000"/>
          </a:avLst>
        </a:prstGeom>
        <a:solidFill>
          <a:schemeClr val="accent2">
            <a:hueOff val="-4454801"/>
            <a:satOff val="1453"/>
            <a:lumOff val="-129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80" tIns="70485" rIns="9398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Relacionamento</a:t>
          </a:r>
        </a:p>
      </dsp:txBody>
      <dsp:txXfrm>
        <a:off x="6000910" y="1351031"/>
        <a:ext cx="4013985" cy="817014"/>
      </dsp:txXfrm>
    </dsp:sp>
    <dsp:sp modelId="{D5D399CA-4456-4361-8FED-F9EB81EFB917}">
      <dsp:nvSpPr>
        <dsp:cNvPr id="0" name=""/>
        <dsp:cNvSpPr/>
      </dsp:nvSpPr>
      <dsp:spPr>
        <a:xfrm>
          <a:off x="5975491" y="2326980"/>
          <a:ext cx="4064823" cy="867852"/>
        </a:xfrm>
        <a:prstGeom prst="roundRect">
          <a:avLst>
            <a:gd name="adj" fmla="val 10000"/>
          </a:avLst>
        </a:prstGeom>
        <a:solidFill>
          <a:schemeClr val="accent2">
            <a:hueOff val="-5939734"/>
            <a:satOff val="1938"/>
            <a:lumOff val="-172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80" tIns="70485" rIns="9398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Comunicação</a:t>
          </a:r>
        </a:p>
      </dsp:txBody>
      <dsp:txXfrm>
        <a:off x="6000910" y="2352399"/>
        <a:ext cx="4013985" cy="817014"/>
      </dsp:txXfrm>
    </dsp:sp>
    <dsp:sp modelId="{A4A8B459-CB60-4E00-B970-43FB2582C265}">
      <dsp:nvSpPr>
        <dsp:cNvPr id="0" name=""/>
        <dsp:cNvSpPr/>
      </dsp:nvSpPr>
      <dsp:spPr>
        <a:xfrm>
          <a:off x="5975491" y="3328348"/>
          <a:ext cx="4064823" cy="867852"/>
        </a:xfrm>
        <a:prstGeom prst="roundRect">
          <a:avLst>
            <a:gd name="adj" fmla="val 10000"/>
          </a:avLst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80" tIns="70485" rIns="9398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Prazo</a:t>
          </a:r>
        </a:p>
      </dsp:txBody>
      <dsp:txXfrm>
        <a:off x="6000910" y="3353767"/>
        <a:ext cx="4013985" cy="817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1803B2A3-12FA-42B0-BEBB-33D637FEAC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036110-B105-4561-9318-D7A1C1C75D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26D27-E286-4AEF-BB34-D2BDEBDE6EF1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A5C396-AB57-47BC-9F28-FF38478AB1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5F2EDD-875D-476A-B1C7-77D3418B75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69F13-7E13-4915-A7A6-6F6DDD07C6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9736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D377C-3DAA-4EE7-B985-8CDA21D2EC98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38D9D-9E95-437D-B2A8-41880D5EFC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0441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890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195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56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796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98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973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527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698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598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035A-D76B-44E1-B870-1DAA4A36381B}" type="datetime1">
              <a:rPr lang="pt-BR" smtClean="0"/>
              <a:t>20/06/2018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COUNT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E022-CF6C-4647-BE3F-D308419CB8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63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D802-7217-4ECD-8BD0-A9D68CC130B9}" type="datetime1">
              <a:rPr lang="pt-BR" smtClean="0"/>
              <a:t>20/06/2018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COUNT APP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E022-CF6C-4647-BE3F-D308419CB8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58836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D802-7217-4ECD-8BD0-A9D68CC130B9}" type="datetime1">
              <a:rPr lang="pt-BR" smtClean="0"/>
              <a:t>20/06/2018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COUNT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E022-CF6C-4647-BE3F-D308419CB8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53879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D802-7217-4ECD-8BD0-A9D68CC130B9}" type="datetime1">
              <a:rPr lang="pt-BR" smtClean="0"/>
              <a:t>20/06/2018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COUNT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E022-CF6C-4647-BE3F-D308419CB8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485829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E419-C6A8-4589-93EE-9A22E35C2191}" type="datetime1">
              <a:rPr lang="pt-BR" smtClean="0"/>
              <a:t>20/06/2018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COUNT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E022-CF6C-4647-BE3F-D308419CB8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275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51B0-E6A6-475C-A6A3-858989CA4CCC}" type="datetime1">
              <a:rPr lang="pt-BR" smtClean="0"/>
              <a:t>20/06/2018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COUNT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E022-CF6C-4647-BE3F-D308419CB8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26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564B-FDA7-4301-BE9D-CAC3B51D7D2D}" type="datetime1">
              <a:rPr lang="pt-BR" smtClean="0"/>
              <a:t>20/06/2018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COUNT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E022-CF6C-4647-BE3F-D308419CB8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30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381E-CEB9-4FAC-A325-0FC8BDA4090D}" type="datetime1">
              <a:rPr lang="pt-BR" smtClean="0"/>
              <a:t>20/06/2018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COUNT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E022-CF6C-4647-BE3F-D308419CB8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28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A9B6-4995-4929-90B9-6C6DC4F86DE4}" type="datetime1">
              <a:rPr lang="pt-BR" smtClean="0"/>
              <a:t>20/06/2018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COUNT APP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E022-CF6C-4647-BE3F-D308419CB8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84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5846-8450-4291-AB6F-3AFB7E5F8F58}" type="datetime1">
              <a:rPr lang="pt-BR" smtClean="0"/>
              <a:t>20/06/2018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COUNT APP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E022-CF6C-4647-BE3F-D308419CB8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37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0B47-4986-472C-BFA0-457F0E117448}" type="datetime1">
              <a:rPr lang="pt-BR" smtClean="0"/>
              <a:t>20/06/2018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COUNT APP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E022-CF6C-4647-BE3F-D308419CB8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03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E4E9-7D7E-479B-A681-E53F99BECFAE}" type="datetime1">
              <a:rPr lang="pt-BR" smtClean="0"/>
              <a:t>20/06/2018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COUNT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E022-CF6C-4647-BE3F-D308419CB8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07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E152-047D-4A16-BBDA-BB821531B821}" type="datetime1">
              <a:rPr lang="pt-BR" smtClean="0"/>
              <a:t>20/06/2018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COUNT APP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E022-CF6C-4647-BE3F-D308419CB8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87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D5EA61C-6FB3-4815-B7D4-A58B80414005}" type="datetime1">
              <a:rPr lang="pt-BR" smtClean="0"/>
              <a:t>20/06/2018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pt-BR"/>
              <a:t>COUNT APP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110E022-CF6C-4647-BE3F-D308419CB8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96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pt-BR"/>
              <a:t>COUNT APP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3D5D802-7217-4ECD-8BD0-A9D68CC130B9}" type="datetime1">
              <a:rPr lang="pt-BR" smtClean="0"/>
              <a:t>20/06/2018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110E022-CF6C-4647-BE3F-D308419CB8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791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A6EDDDE-DDB3-4DB8-9355-80CDA89AB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600891"/>
            <a:ext cx="10572000" cy="3918858"/>
          </a:xfrm>
        </p:spPr>
        <p:txBody>
          <a:bodyPr anchor="b"/>
          <a:lstStyle/>
          <a:p>
            <a:pPr algn="ctr"/>
            <a:r>
              <a:rPr lang="pt-BR" sz="8000" dirty="0"/>
              <a:t>SAC – Software de Acompanhamento de Academia 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3EA33661-D2E3-4D1A-B8E7-8BD222336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391" y="5207726"/>
            <a:ext cx="10572000" cy="1520242"/>
          </a:xfrm>
        </p:spPr>
        <p:txBody>
          <a:bodyPr>
            <a:normAutofit fontScale="70000" lnSpcReduction="20000"/>
          </a:bodyPr>
          <a:lstStyle/>
          <a:p>
            <a:r>
              <a:rPr lang="pt-BR" sz="2800" dirty="0"/>
              <a:t>Pedro Carrasco</a:t>
            </a:r>
          </a:p>
          <a:p>
            <a:r>
              <a:rPr lang="pt-BR" sz="2800" dirty="0"/>
              <a:t>Thaís Mouta</a:t>
            </a:r>
          </a:p>
          <a:p>
            <a:r>
              <a:rPr lang="pt-BR" sz="2800" dirty="0" err="1"/>
              <a:t>Itallo</a:t>
            </a:r>
            <a:r>
              <a:rPr lang="pt-BR" sz="2800" dirty="0"/>
              <a:t> </a:t>
            </a:r>
            <a:r>
              <a:rPr lang="pt-BR" sz="2800" dirty="0" err="1"/>
              <a:t>Minucci</a:t>
            </a:r>
            <a:endParaRPr lang="pt-BR" sz="2800" dirty="0"/>
          </a:p>
          <a:p>
            <a:r>
              <a:rPr lang="pt-BR" sz="2800" dirty="0"/>
              <a:t>Daniel Aparecido de Almeida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0845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DB427-B800-4CE6-AEC1-8F9037EE8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all" dirty="0"/>
              <a:t>Efetuar Login</a:t>
            </a:r>
            <a:endParaRPr lang="pt-BR" b="1" cap="all" dirty="0"/>
          </a:p>
        </p:txBody>
      </p:sp>
      <p:pic>
        <p:nvPicPr>
          <p:cNvPr id="6" name="Imagem 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885F5935-8528-43F9-B5DA-89907E8AD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852546"/>
            <a:ext cx="9004663" cy="311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50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6212F-B344-4FF0-A8C8-21C8C855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all" dirty="0"/>
              <a:t>Cadastrar Aparelho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E8F890-707F-4608-888E-FCEC58B84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33" y="2804160"/>
            <a:ext cx="8847909" cy="337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1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F87A0-AF8F-4C5E-8487-DD8BCDAA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all" dirty="0"/>
              <a:t>Cadastrar Atividades</a:t>
            </a:r>
          </a:p>
        </p:txBody>
      </p:sp>
      <p:pic>
        <p:nvPicPr>
          <p:cNvPr id="5" name="Imagem 4" descr="Uma imagem contendo texto&#10;&#10;Descrição gerada com alta confiança">
            <a:extLst>
              <a:ext uri="{FF2B5EF4-FFF2-40B4-BE49-F238E27FC236}">
                <a16:creationId xmlns:a16="http://schemas.microsoft.com/office/drawing/2014/main" id="{02A41ED5-27C2-474D-9445-55A400E6E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90" y="2438401"/>
            <a:ext cx="9466217" cy="397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4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4D5B5-49B0-46B4-94E1-6F6D62B65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all" dirty="0"/>
              <a:t>Registrar Pressão</a:t>
            </a:r>
          </a:p>
        </p:txBody>
      </p:sp>
      <p:pic>
        <p:nvPicPr>
          <p:cNvPr id="5" name="Imagem 4" descr="Uma imagem contendo texto&#10;&#10;Descrição gerada com muito alta confiança">
            <a:extLst>
              <a:ext uri="{FF2B5EF4-FFF2-40B4-BE49-F238E27FC236}">
                <a16:creationId xmlns:a16="http://schemas.microsoft.com/office/drawing/2014/main" id="{F5FF8971-78D6-4DFB-B448-2AD152591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97" y="2542903"/>
            <a:ext cx="9117874" cy="397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32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A5F01-A35A-471C-944E-911D8586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all" dirty="0"/>
              <a:t>Manter Avaliação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606B70-03F6-43D9-ADE2-414B9EF11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703" y="2551611"/>
            <a:ext cx="9544594" cy="385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59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AB259-47AC-47F9-9DC8-043F4B2C9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Gerar Relatório – Cadastro do Aluno</a:t>
            </a:r>
            <a:endParaRPr lang="pt-BR" dirty="0"/>
          </a:p>
        </p:txBody>
      </p:sp>
      <p:pic>
        <p:nvPicPr>
          <p:cNvPr id="6" name="Imagem 5" descr="C:\Users\Itallo\AppData\Local\Microsoft\Windows\INetCache\Content.Word\18.png">
            <a:extLst>
              <a:ext uri="{FF2B5EF4-FFF2-40B4-BE49-F238E27FC236}">
                <a16:creationId xmlns:a16="http://schemas.microsoft.com/office/drawing/2014/main" id="{CFDBC5FA-83BF-4ADC-9AEC-0A742EE4275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937" y="2368882"/>
            <a:ext cx="8162125" cy="4041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3552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D4FD7-1F5D-4EAF-B0DD-587EFF22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42722"/>
            <a:ext cx="10571998" cy="970450"/>
          </a:xfrm>
        </p:spPr>
        <p:txBody>
          <a:bodyPr/>
          <a:lstStyle/>
          <a:p>
            <a:r>
              <a:rPr lang="pt-PT" dirty="0"/>
              <a:t>Gerar Relatório – Cadastro de Atividades do Aluno</a:t>
            </a:r>
            <a:endParaRPr lang="pt-BR" dirty="0"/>
          </a:p>
        </p:txBody>
      </p:sp>
      <p:pic>
        <p:nvPicPr>
          <p:cNvPr id="5" name="Imagem 4" descr="C:\Users\Itallo\AppData\Local\Microsoft\Windows\INetCache\Content.Word\14.png">
            <a:extLst>
              <a:ext uri="{FF2B5EF4-FFF2-40B4-BE49-F238E27FC236}">
                <a16:creationId xmlns:a16="http://schemas.microsoft.com/office/drawing/2014/main" id="{97D2E406-5506-4618-B5EC-DB82860676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286" y="2249534"/>
            <a:ext cx="8477427" cy="39056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5098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24009-2675-495D-A199-95C004F0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Gerar Relatório – Cadastro de Aparelho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E8CF924-918A-48E3-A4EC-63123F75D1F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101" y="2652357"/>
            <a:ext cx="9505797" cy="3161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6412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6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E0469A6D-049D-4BCB-ACC0-18DDEEF51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726" y="1705970"/>
            <a:ext cx="8168547" cy="5152030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52C7DAA-97ED-4308-BAED-6E2632BD6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            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6A7225-7B5E-4829-8D0D-D693FE75A435}"/>
              </a:ext>
            </a:extLst>
          </p:cNvPr>
          <p:cNvSpPr txBox="1"/>
          <p:nvPr/>
        </p:nvSpPr>
        <p:spPr>
          <a:xfrm flipH="1">
            <a:off x="956481" y="546571"/>
            <a:ext cx="6885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</a:rPr>
              <a:t>DIAGRAMA DE CLASSE</a:t>
            </a:r>
            <a:endParaRPr lang="pt-BR" sz="4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579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33F1C-E5C8-46CD-A4D5-4735CE1D5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 b="1" dirty="0"/>
              <a:t>MODELO RELACIONAL (MR)</a:t>
            </a:r>
          </a:p>
        </p:txBody>
      </p:sp>
      <p:pic>
        <p:nvPicPr>
          <p:cNvPr id="4" name="Imagem 3" descr="Uma imagem contendo texto, captura de tela&#10;&#10;Descrição gerada com alta confiança">
            <a:extLst>
              <a:ext uri="{FF2B5EF4-FFF2-40B4-BE49-F238E27FC236}">
                <a16:creationId xmlns:a16="http://schemas.microsoft.com/office/drawing/2014/main" id="{630F7A70-AB0D-45FD-8079-FE338E0C3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62" y="1910686"/>
            <a:ext cx="8905875" cy="471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2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790F9-5BE5-4BFB-90E3-93D8B39B1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621876"/>
            <a:ext cx="10571998" cy="970450"/>
          </a:xfrm>
        </p:spPr>
        <p:txBody>
          <a:bodyPr/>
          <a:lstStyle/>
          <a:p>
            <a:r>
              <a:rPr lang="pt-BR" dirty="0"/>
              <a:t>SOFTWARE DE ACOMPANHAMENTO DE ACADEMIA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414E7E-FD7C-4BC6-8486-EB02466F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643" y="2599613"/>
            <a:ext cx="10554574" cy="363651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/>
              <a:t>PARA</a:t>
            </a:r>
            <a:r>
              <a:rPr lang="pt-BR" sz="2000" dirty="0"/>
              <a:t> todos aqueles praticantes de exercícios físicos </a:t>
            </a:r>
            <a:r>
              <a:rPr lang="pt-BR" sz="2000" b="1" dirty="0"/>
              <a:t>QUE </a:t>
            </a:r>
            <a:r>
              <a:rPr lang="pt-BR" sz="2000" dirty="0"/>
              <a:t>se preocupam com a sua saúde e seu bem estar. </a:t>
            </a:r>
            <a:r>
              <a:rPr lang="pt-BR" sz="2000" b="1" dirty="0"/>
              <a:t>O</a:t>
            </a:r>
            <a:r>
              <a:rPr lang="pt-BR" sz="2000" dirty="0"/>
              <a:t> Software de acompanhamento de academia (SAC) </a:t>
            </a:r>
            <a:r>
              <a:rPr lang="pt-BR" sz="2000" b="1" dirty="0"/>
              <a:t>É UM </a:t>
            </a:r>
            <a:r>
              <a:rPr lang="pt-BR" sz="2000" dirty="0"/>
              <a:t>sistema para auxiliar </a:t>
            </a:r>
            <a:r>
              <a:rPr lang="pt-BR" sz="2000" i="1" dirty="0"/>
              <a:t>personais trainers </a:t>
            </a:r>
            <a:r>
              <a:rPr lang="pt-BR" sz="2000" dirty="0"/>
              <a:t>a ter um atendimento apropriado e organizado em relação às necessidades de seus alunos.</a:t>
            </a:r>
          </a:p>
          <a:p>
            <a:pPr marL="0" indent="0" algn="just">
              <a:buNone/>
            </a:pPr>
            <a:r>
              <a:rPr lang="pt-BR" sz="2000" b="1" dirty="0"/>
              <a:t>AO CONTRÁRIO </a:t>
            </a:r>
            <a:r>
              <a:rPr lang="pt-BR" sz="2000" dirty="0"/>
              <a:t>de anotar listas ou precisar dizer à todo momento quais exercícios o aluno deve realizar, precisará somente acessar o plano de atividades. Dessa forma facilitando o atendimento e o rendimento.</a:t>
            </a:r>
            <a:endParaRPr lang="pt-BR" sz="2000" b="1" dirty="0"/>
          </a:p>
          <a:p>
            <a:pPr marL="0" indent="0" algn="just">
              <a:buNone/>
            </a:pPr>
            <a:r>
              <a:rPr lang="pt-BR" sz="2000" b="1" dirty="0"/>
              <a:t>NOSSO PRODUTO </a:t>
            </a:r>
            <a:r>
              <a:rPr lang="pt-BR" sz="2000" dirty="0"/>
              <a:t>tem todos os requisitos que uma academia necessita para acompanhar o treino do aluno, desde a medição da pressão arterial até o acompanhamento da evolução do mesmo, com medidas corporais e planos de treinos sempre atualizados, onde o acesso não será restrito somente ao </a:t>
            </a:r>
            <a:r>
              <a:rPr lang="pt-BR" sz="2000" i="1" dirty="0"/>
              <a:t>personal</a:t>
            </a:r>
            <a:r>
              <a:rPr lang="pt-BR" sz="2000" dirty="0"/>
              <a:t>, o aluno também poderá consultar seus dados.</a:t>
            </a:r>
          </a:p>
        </p:txBody>
      </p:sp>
    </p:spTree>
    <p:extLst>
      <p:ext uri="{BB962C8B-B14F-4D97-AF65-F5344CB8AC3E}">
        <p14:creationId xmlns:p14="http://schemas.microsoft.com/office/powerpoint/2010/main" val="855045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54A01-21B6-4AC1-B587-32CBCCD6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PROTÓTIPOS DE TELA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9FD770-D6AB-4363-B3AB-3F882D91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282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93147-90AD-4805-AB51-E216A540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LIÇÕES APRENDIDAS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8CBE9315-A950-44BD-A5AD-7BB339770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542912"/>
              </p:ext>
            </p:extLst>
          </p:nvPr>
        </p:nvGraphicFramePr>
        <p:xfrm>
          <a:off x="819150" y="2222500"/>
          <a:ext cx="10553700" cy="4417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28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08CD3-B49D-4E52-B14A-CC86463D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OBJETIVO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5488988A-E0F8-431F-ADA5-3D3B131FDE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234786"/>
              </p:ext>
            </p:extLst>
          </p:nvPr>
        </p:nvGraphicFramePr>
        <p:xfrm>
          <a:off x="819150" y="2272936"/>
          <a:ext cx="10553700" cy="4448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8B5824-4B86-426C-9A09-7D9C5FC1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72665"/>
            <a:ext cx="4114800" cy="348810"/>
          </a:xfrm>
        </p:spPr>
        <p:txBody>
          <a:bodyPr/>
          <a:lstStyle/>
          <a:p>
            <a:pPr algn="r"/>
            <a:endParaRPr lang="pt-BR" dirty="0"/>
          </a:p>
          <a:p>
            <a:pPr algn="r"/>
            <a:endParaRPr lang="pt-BR" dirty="0"/>
          </a:p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542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1827B-446D-45F3-BD7E-10CAECFA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JUSTIFICATIVA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5E4F15DC-38F0-43CD-85DF-304F31C6DC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309248"/>
              </p:ext>
            </p:extLst>
          </p:nvPr>
        </p:nvGraphicFramePr>
        <p:xfrm>
          <a:off x="0" y="2222695"/>
          <a:ext cx="12192000" cy="4498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167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C2E7AD-C5EE-4791-B87F-9748CB5CE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032918"/>
            <a:ext cx="5452533" cy="479216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/>
              <a:t>REQUISITOS  DO PROJETO</a:t>
            </a:r>
          </a:p>
        </p:txBody>
      </p:sp>
      <p:sp useBgFill="1">
        <p:nvSpPr>
          <p:cNvPr id="15" name="Freeform: Shape 10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28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D0D79-D1BB-434E-BABE-4A476C73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2BA3E6-79CD-4D3F-B8AA-8720C86AB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79864"/>
            <a:ext cx="10554574" cy="3636511"/>
          </a:xfrm>
        </p:spPr>
        <p:txBody>
          <a:bodyPr/>
          <a:lstStyle/>
          <a:p>
            <a:r>
              <a:rPr lang="pt-PT" b="1" cap="all" dirty="0"/>
              <a:t>Cadastrar Funcionário </a:t>
            </a:r>
          </a:p>
          <a:p>
            <a:r>
              <a:rPr lang="pt-PT" b="1" cap="all" dirty="0"/>
              <a:t>Cadastrar Aluno</a:t>
            </a:r>
          </a:p>
          <a:p>
            <a:r>
              <a:rPr lang="pt-PT" b="1" cap="all" dirty="0"/>
              <a:t>Efetuar Login</a:t>
            </a:r>
          </a:p>
          <a:p>
            <a:r>
              <a:rPr lang="pt-PT" b="1" cap="all" dirty="0"/>
              <a:t>Cadastrar Aparelho</a:t>
            </a:r>
          </a:p>
          <a:p>
            <a:r>
              <a:rPr lang="pt-PT" b="1" cap="all" dirty="0"/>
              <a:t>Cadastrar Atividades do Aluno</a:t>
            </a:r>
          </a:p>
          <a:p>
            <a:r>
              <a:rPr lang="pt-PT" b="1" cap="all" dirty="0"/>
              <a:t>Registrar Pressão</a:t>
            </a:r>
          </a:p>
          <a:p>
            <a:r>
              <a:rPr lang="pt-PT" b="1" cap="all" dirty="0"/>
              <a:t>Manter Avaliação</a:t>
            </a:r>
          </a:p>
          <a:p>
            <a:r>
              <a:rPr lang="pt-PT" b="1" cap="all" dirty="0"/>
              <a:t>Gerar relatório</a:t>
            </a:r>
          </a:p>
        </p:txBody>
      </p:sp>
    </p:spTree>
    <p:extLst>
      <p:ext uri="{BB962C8B-B14F-4D97-AF65-F5344CB8AC3E}">
        <p14:creationId xmlns:p14="http://schemas.microsoft.com/office/powerpoint/2010/main" val="22548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D1C3D1-DD32-4251-8E08-BAE0FB4C3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032918"/>
            <a:ext cx="5452533" cy="479216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/>
              <a:t>MODELO DE CASO DE USO </a:t>
            </a: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921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DB427-B800-4CE6-AEC1-8F9037EE8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cap="all" dirty="0"/>
              <a:t>Cadastrar Funcionário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1AA5318-158E-492D-893A-ECA05427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10312"/>
            <a:ext cx="4114800" cy="365125"/>
          </a:xfrm>
        </p:spPr>
        <p:txBody>
          <a:bodyPr/>
          <a:lstStyle/>
          <a:p>
            <a:pPr algn="r"/>
            <a:endParaRPr lang="pt-BR" dirty="0"/>
          </a:p>
          <a:p>
            <a:pPr algn="r"/>
            <a:endParaRPr lang="pt-BR" dirty="0"/>
          </a:p>
          <a:p>
            <a:pPr algn="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B5119C-3C2E-49A3-B0B9-3636BD3F9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2634558"/>
            <a:ext cx="8905875" cy="32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2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DB427-B800-4CE6-AEC1-8F9037EE8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all" dirty="0"/>
              <a:t>Cadastrar Aluno</a:t>
            </a:r>
            <a:endParaRPr lang="pt-BR" b="1" cap="all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1AA5318-158E-492D-893A-ECA05427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10312"/>
            <a:ext cx="4114800" cy="365125"/>
          </a:xfrm>
        </p:spPr>
        <p:txBody>
          <a:bodyPr/>
          <a:lstStyle/>
          <a:p>
            <a:pPr algn="r"/>
            <a:endParaRPr lang="pt-BR" dirty="0"/>
          </a:p>
          <a:p>
            <a:pPr algn="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0403B9A-778A-4CA3-8824-371825883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67" y="2856361"/>
            <a:ext cx="7724504" cy="291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73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Personalizada 2">
      <a:dk1>
        <a:srgbClr val="000000"/>
      </a:dk1>
      <a:lt1>
        <a:srgbClr val="000000"/>
      </a:lt1>
      <a:dk2>
        <a:srgbClr val="FFFFFF"/>
      </a:dk2>
      <a:lt2>
        <a:srgbClr val="ADD1D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</TotalTime>
  <Words>293</Words>
  <Application>Microsoft Office PowerPoint</Application>
  <PresentationFormat>Widescreen</PresentationFormat>
  <Paragraphs>53</Paragraphs>
  <Slides>21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Calibri</vt:lpstr>
      <vt:lpstr>Century Gothic</vt:lpstr>
      <vt:lpstr>Wingdings 2</vt:lpstr>
      <vt:lpstr>Citável</vt:lpstr>
      <vt:lpstr>SAC – Software de Acompanhamento de Academia </vt:lpstr>
      <vt:lpstr>SOFTWARE DE ACOMPANHAMENTO DE ACADEMIA</vt:lpstr>
      <vt:lpstr>OBJETIVO</vt:lpstr>
      <vt:lpstr>JUSTIFICATIVA</vt:lpstr>
      <vt:lpstr>REQUISITOS  DO PROJETO</vt:lpstr>
      <vt:lpstr>REQUISITOS FUNCIONAIS</vt:lpstr>
      <vt:lpstr>MODELO DE CASO DE USO </vt:lpstr>
      <vt:lpstr>Cadastrar Funcionário</vt:lpstr>
      <vt:lpstr>Cadastrar Aluno</vt:lpstr>
      <vt:lpstr>Efetuar Login</vt:lpstr>
      <vt:lpstr>Cadastrar Aparelho</vt:lpstr>
      <vt:lpstr>Cadastrar Atividades</vt:lpstr>
      <vt:lpstr>Registrar Pressão</vt:lpstr>
      <vt:lpstr>Manter Avaliação</vt:lpstr>
      <vt:lpstr>Gerar Relatório – Cadastro do Aluno</vt:lpstr>
      <vt:lpstr>Gerar Relatório – Cadastro de Atividades do Aluno</vt:lpstr>
      <vt:lpstr>Gerar Relatório – Cadastro de Aparelho</vt:lpstr>
      <vt:lpstr>Apresentação do PowerPoint</vt:lpstr>
      <vt:lpstr>MODELO RELACIONAL (MR)</vt:lpstr>
      <vt:lpstr>PROTÓTIPOS DE TELA</vt:lpstr>
      <vt:lpstr>LIÇÕES APRENDIDAS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VERONICA MEGUMI SAKAI</dc:creator>
  <cp:lastModifiedBy>Thais Chinque Mouta</cp:lastModifiedBy>
  <cp:revision>71</cp:revision>
  <dcterms:created xsi:type="dcterms:W3CDTF">2017-11-27T04:09:55Z</dcterms:created>
  <dcterms:modified xsi:type="dcterms:W3CDTF">2018-06-20T21:37:01Z</dcterms:modified>
</cp:coreProperties>
</file>