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8" d="100"/>
          <a:sy n="128" d="100"/>
        </p:scale>
        <p:origin x="6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042638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097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4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210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705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549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258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23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2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2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73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05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985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9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21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8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 b="0" i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Arial" charset="0"/>
                <a:ea typeface="Arial" charset="0"/>
                <a:cs typeface="Arial" charset="0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b="0" i="0">
                <a:latin typeface="Arial" charset="0"/>
                <a:ea typeface="Arial" charset="0"/>
                <a:cs typeface="Arial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 i="0">
                <a:latin typeface="Arial" charset="0"/>
                <a:ea typeface="Arial" charset="0"/>
                <a:cs typeface="Arial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0" i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 i="0">
                <a:latin typeface="Arial" charset="0"/>
                <a:ea typeface="Arial" charset="0"/>
                <a:cs typeface="Arial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 dirty="0"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 b="0" i="0">
                <a:solidFill>
                  <a:schemeClr val="dk2"/>
                </a:solidFill>
                <a:latin typeface="Arial" charset="0"/>
                <a:ea typeface="Arial" charset="0"/>
                <a:cs typeface="Arial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0" i="0">
                <a:latin typeface="Arial" charset="0"/>
                <a:ea typeface="Arial" charset="0"/>
                <a:cs typeface="Arial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0" i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 i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r"/>
            <a:fld id="{00000000-1234-1234-1234-123412341234}" type="slidenum">
              <a:rPr lang="uk-UA" sz="1000" smtClean="0">
                <a:solidFill>
                  <a:schemeClr val="lt2"/>
                </a:solidFill>
                <a:sym typeface="Roboto"/>
              </a:rPr>
              <a:pPr algn="r"/>
              <a:t>‹#›</a:t>
            </a:fld>
            <a:endParaRPr lang="uk-UA" sz="1000" dirty="0">
              <a:solidFill>
                <a:schemeClr val="lt2"/>
              </a:solidFill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Platform</a:t>
            </a:r>
            <a:endParaRPr sz="240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Lessons Learned in Growing a Big Data Capability for Network Defense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62850"/>
            <a:ext cx="9144001" cy="46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749675" y="-32600"/>
            <a:ext cx="5599800" cy="28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Roboto"/>
              </a:rPr>
              <a:t>Scaling for Volume and Velocity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Tenancy (Learning to share)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71900" y="17666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HDFS / </a:t>
            </a:r>
            <a:r>
              <a:rPr lang="en" dirty="0" err="1"/>
              <a:t>Accumulo</a:t>
            </a:r>
            <a:r>
              <a:rPr lang="en" dirty="0"/>
              <a:t> (Storage)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Analytics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Spark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Streaming- Kafka/Storm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>
                <a:latin typeface="Arial" charset="0"/>
                <a:ea typeface="Arial" charset="0"/>
                <a:cs typeface="Arial" charset="0"/>
              </a:rPr>
              <a:t>RShiny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Web Applications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Jetty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 err="1"/>
              <a:t>Microservices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Spring/Java/</a:t>
            </a:r>
            <a:r>
              <a:rPr lang="en" dirty="0" err="1">
                <a:latin typeface="Arial" charset="0"/>
                <a:ea typeface="Arial" charset="0"/>
                <a:cs typeface="Arial" charset="0"/>
              </a:rPr>
              <a:t>NodeJS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Ingest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all about the data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underestimate the difficulty of collecting and sharing data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 user analytic questions have to drive data priorities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can’t wait to start collecting data until you need to use it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*Just enough* normalization will allow unplanned correlations to emerge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Data from many vantage points increases the value (but analysts need to understand the vantage point of each)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commercial cloud infrastructure</a:t>
            </a: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lets your engineering teams focus on your problems not on infrastructure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provides “just in time” capacity that reduces costs in the long run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has a refresh rate that is much more frequent than traditional in-house data centers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It reduces barriers for data transport and acquisition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Standardize your platform early, but evolve it</a:t>
            </a: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Organizations can share security accreditation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Shared data structures will encourage correlations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 willing to change and evolve, without reinventing everything every time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and document APIs that encourage reuse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Leverage a community to share costs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need to scale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run on commodity hardware (if you can fit all your data into memory, you don’t have big data)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be parallelizable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handle preemption (half your job may be killed at any moment to make way for higher priority tasks)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Need to be secure (can’t open ports, store passwords; need to handle data security controls)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Learned: 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need to optimize your load</a:t>
            </a: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batch ingest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Cache data near the web tier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 the allocation of resources to your mission (YARN is great, but it needs to be managed)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with real world datasets (size and variety)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the computational costs of your analytics before deploying them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Technical Director, Enlighten IT Consulting, a MacAulay-Brown company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Software Engineering Consultant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Helped found Apache </a:t>
            </a:r>
            <a:r>
              <a:rPr lang="en" dirty="0" err="1"/>
              <a:t>Rya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Chief Architect of DoD’s Big Data Platform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Currently working for: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Defense Information Systems Agency (DISA)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Army Cyber Command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US Cyber Command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Center for Army Analysis</a:t>
            </a:r>
            <a:endParaRPr dirty="0">
              <a:latin typeface="Arial" charset="0"/>
              <a:ea typeface="Arial" charset="0"/>
              <a:cs typeface="Arial" charset="0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dirty="0">
                <a:latin typeface="Arial" charset="0"/>
                <a:ea typeface="Arial" charset="0"/>
                <a:cs typeface="Arial" charset="0"/>
              </a:rPr>
              <a:t>Air Force</a:t>
            </a:r>
            <a:endParaRPr dirty="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Overview</a:t>
            </a:r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DCO Big Data Problem Space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DoD’s Big Data Platform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Scaling for Big Data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Multi-Tenancy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Space</a:t>
            </a: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Huge variety of DCO sensors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Heterogeneous data formats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enterprise standardization on infrastructure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Petabyte scale storage/retention/analysis requirements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single “out of the box” COTS, GOTS, or OSS solution by itself meets the unique DoD cyber security challenges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Enabling collaborative investigation while eliminating redundant efforts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3">
            <a:alphaModFix/>
          </a:blip>
          <a:srcRect l="1438" r="1351"/>
          <a:stretch/>
        </p:blipFill>
        <p:spPr>
          <a:xfrm>
            <a:off x="0" y="475900"/>
            <a:ext cx="9143999" cy="46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49675" y="-32600"/>
            <a:ext cx="5599800" cy="28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Roboto"/>
              </a:rPr>
              <a:t>Problem Space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BDP?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8428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cloud-based distributed architecture for ingesting and storing large datasets, building analytics, and visualizing the results.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critical decisions to be made based on rich and broad data.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Developed around open source and unclassified  components while leveraging community tech transfer from other DoD entities.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DISA-controlled software baseline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RMF accredited with current Authority To Operate in multiple organizations</a:t>
            </a:r>
            <a:endParaRPr/>
          </a:p>
          <a:p>
            <a:pPr marL="457200" lvl="0" indent="-342900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99% open source, specifically integrated to meet DoD’s needs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850"/>
            <a:ext cx="9144000" cy="4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49675" y="-32600"/>
            <a:ext cx="5599800" cy="28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Roboto"/>
              </a:rPr>
              <a:t>Big Data Platform Technology Stack</a:t>
            </a:r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557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Roboto</vt:lpstr>
      <vt:lpstr>Material</vt:lpstr>
      <vt:lpstr>Big Data Platform</vt:lpstr>
      <vt:lpstr>Who am I?</vt:lpstr>
      <vt:lpstr>Talk Overview</vt:lpstr>
      <vt:lpstr>Problem Space</vt:lpstr>
      <vt:lpstr>PowerPoint Presentation</vt:lpstr>
      <vt:lpstr>What is the BDP?</vt:lpstr>
      <vt:lpstr>PowerPoint Presentation</vt:lpstr>
      <vt:lpstr>PowerPoint Presentation</vt:lpstr>
      <vt:lpstr>PowerPoint Presentation</vt:lpstr>
      <vt:lpstr>PowerPoint Presentation</vt:lpstr>
      <vt:lpstr>Multi Tenancy (Learning to share)</vt:lpstr>
      <vt:lpstr>Lesson Learned: It’s all about the data</vt:lpstr>
      <vt:lpstr>Lesson Learned: Use commercial cloud infrastructure</vt:lpstr>
      <vt:lpstr>Lesson Learned: Standardize your platform early, but evolve it</vt:lpstr>
      <vt:lpstr>Lesson Learned: Analytics need to scale</vt:lpstr>
      <vt:lpstr>Lesson Learned:  You need to optimize your load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Platform</dc:title>
  <dc:creator>Aaron M. Detwiler</dc:creator>
  <cp:lastModifiedBy>Aaron M. Detwiler</cp:lastModifiedBy>
  <cp:revision>2</cp:revision>
  <dcterms:modified xsi:type="dcterms:W3CDTF">2018-01-09T06:18:38Z</dcterms:modified>
</cp:coreProperties>
</file>