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58B"/>
    <a:srgbClr val="8C2891"/>
    <a:srgbClr val="8C2896"/>
    <a:srgbClr val="8C289B"/>
    <a:srgbClr val="91239B"/>
    <a:srgbClr val="8C3296"/>
    <a:srgbClr val="8D3197"/>
    <a:srgbClr val="9700C8"/>
    <a:srgbClr val="017E82"/>
    <a:srgbClr val="466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0941" autoAdjust="0"/>
  </p:normalViewPr>
  <p:slideViewPr>
    <p:cSldViewPr snapToGrid="0" snapToObjects="1">
      <p:cViewPr varScale="1">
        <p:scale>
          <a:sx n="104" d="100"/>
          <a:sy n="104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1" y="92947"/>
            <a:ext cx="10780707" cy="1126372"/>
          </a:xfr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48778" y="1368490"/>
            <a:ext cx="11102737" cy="4695844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50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- 4 panelis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34584-48DD-3340-A782-58684F53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380CE4-935E-0847-A6AC-4ADA58D0B365}"/>
              </a:ext>
            </a:extLst>
          </p:cNvPr>
          <p:cNvSpPr txBox="1"/>
          <p:nvPr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DAAF9-CE9E-8941-9948-22CE028B238F}"/>
              </a:ext>
            </a:extLst>
          </p:cNvPr>
          <p:cNvSpPr txBox="1"/>
          <p:nvPr/>
        </p:nvSpPr>
        <p:spPr>
          <a:xfrm>
            <a:off x="708163" y="2080102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8162" y="4595867"/>
            <a:ext cx="279520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Moderator Name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3509" y="2528161"/>
            <a:ext cx="7994325" cy="1673449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000" b="1" i="0" cap="none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40pt Initial Caps, Up To Three Lines In Length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58096" y="2086172"/>
            <a:ext cx="1360687" cy="246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162" y="4988917"/>
            <a:ext cx="2795201" cy="1710993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Moderator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5C9EE88-EF85-E643-96E4-C619B3A3D5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8201" y="4595867"/>
            <a:ext cx="372167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6776B97-55B0-BD42-9241-665C32A90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8201" y="4988917"/>
            <a:ext cx="3721671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631FA-DA55-EA40-AE07-6F85EE67B3E3}"/>
              </a:ext>
            </a:extLst>
          </p:cNvPr>
          <p:cNvSpPr txBox="1"/>
          <p:nvPr/>
        </p:nvSpPr>
        <p:spPr>
          <a:xfrm>
            <a:off x="696588" y="4384917"/>
            <a:ext cx="13606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MODERATOR: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FB7D0-F7C1-2645-9D01-4A62261F1121}"/>
              </a:ext>
            </a:extLst>
          </p:cNvPr>
          <p:cNvSpPr txBox="1"/>
          <p:nvPr/>
        </p:nvSpPr>
        <p:spPr>
          <a:xfrm>
            <a:off x="4008202" y="4379216"/>
            <a:ext cx="13112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PANELISTS: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822DA5A-B519-E841-BB66-5B7C50B621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08201" y="5668311"/>
            <a:ext cx="3721671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A6B118-8EFA-6F46-A6E8-FE26DA6FFE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08201" y="6061361"/>
            <a:ext cx="3721671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3FEE036-B244-AF48-B4E6-2C08E19D0A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53744" y="4595867"/>
            <a:ext cx="4099557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B23892-3325-364F-9241-845E99C95C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53744" y="4988917"/>
            <a:ext cx="4099557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2245158-8E89-AB47-913C-9F6217584E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53744" y="5668311"/>
            <a:ext cx="4099557" cy="337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609570" rtl="0" eaLnBrk="1" latinLnBrk="0" hangingPunct="1">
              <a:lnSpc>
                <a:spcPct val="85000"/>
              </a:lnSpc>
              <a:spcAft>
                <a:spcPts val="0"/>
              </a:spcAft>
              <a:buFontTx/>
              <a:buNone/>
              <a:defRPr lang="en-US" sz="1800" b="1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Panelist Name 4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7D1CB1-1B38-FD49-96A6-1EB93E390D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3744" y="6061361"/>
            <a:ext cx="4099557" cy="700684"/>
          </a:xfrm>
        </p:spPr>
        <p:txBody>
          <a:bodyPr lIns="0" tIns="0" rIns="0" bIns="0">
            <a:normAutofit/>
          </a:bodyPr>
          <a:lstStyle>
            <a:lvl1pPr marL="27432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baseline="0">
                <a:solidFill>
                  <a:schemeClr val="tx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Panelist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6BA23A-F1F0-864F-B5C2-07CB6CE8E0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963" y="607300"/>
            <a:ext cx="5034845" cy="8306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77ACF6-2D0A-B442-B37C-D4D3A6E432F4}"/>
              </a:ext>
            </a:extLst>
          </p:cNvPr>
          <p:cNvSpPr txBox="1"/>
          <p:nvPr userDrawn="1"/>
        </p:nvSpPr>
        <p:spPr>
          <a:xfrm>
            <a:off x="11463183" y="6554595"/>
            <a:ext cx="6099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0" i="0" spc="0" dirty="0">
                <a:solidFill>
                  <a:schemeClr val="bg2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C18E7-8A66-324C-BDFA-19538A670931}"/>
              </a:ext>
            </a:extLst>
          </p:cNvPr>
          <p:cNvSpPr txBox="1"/>
          <p:nvPr userDrawn="1"/>
        </p:nvSpPr>
        <p:spPr>
          <a:xfrm>
            <a:off x="708163" y="2080102"/>
            <a:ext cx="13606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/>
                <a:cs typeface="Calibri"/>
              </a:rPr>
              <a:t>SESSION ID: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8F78F-1F17-E346-B6BF-3626CE643E40}"/>
              </a:ext>
            </a:extLst>
          </p:cNvPr>
          <p:cNvSpPr txBox="1"/>
          <p:nvPr userDrawn="1"/>
        </p:nvSpPr>
        <p:spPr>
          <a:xfrm>
            <a:off x="696588" y="4384917"/>
            <a:ext cx="13606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MODERATOR: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6953D9-8F19-9646-B1DA-64FE09BB1051}"/>
              </a:ext>
            </a:extLst>
          </p:cNvPr>
          <p:cNvSpPr txBox="1"/>
          <p:nvPr userDrawn="1"/>
        </p:nvSpPr>
        <p:spPr>
          <a:xfrm>
            <a:off x="4008202" y="4379216"/>
            <a:ext cx="13112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/>
                <a:cs typeface="Calibri"/>
              </a:rPr>
              <a:t>PANELISTS:</a:t>
            </a:r>
          </a:p>
        </p:txBody>
      </p:sp>
    </p:spTree>
    <p:extLst>
      <p:ext uri="{BB962C8B-B14F-4D97-AF65-F5344CB8AC3E}">
        <p14:creationId xmlns:p14="http://schemas.microsoft.com/office/powerpoint/2010/main" val="22033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31744" y="1357201"/>
            <a:ext cx="5386917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1744" y="2094066"/>
            <a:ext cx="5386917" cy="3961324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95000"/>
              </a:lnSpc>
              <a:spcAft>
                <a:spcPts val="0"/>
              </a:spcAft>
              <a:defRPr sz="2667"/>
            </a:lvl1pPr>
            <a:lvl2pPr marL="609570" indent="-280402">
              <a:lnSpc>
                <a:spcPct val="95000"/>
              </a:lnSpc>
              <a:spcAft>
                <a:spcPts val="0"/>
              </a:spcAft>
              <a:defRPr sz="2533"/>
            </a:lvl2pPr>
            <a:lvl3pPr marL="914354" indent="-268211">
              <a:lnSpc>
                <a:spcPct val="95000"/>
              </a:lnSpc>
              <a:spcAft>
                <a:spcPts val="0"/>
              </a:spcAft>
              <a:defRPr sz="2400"/>
            </a:lvl3pPr>
            <a:lvl4pPr marL="1219140" indent="-256020">
              <a:lnSpc>
                <a:spcPct val="95000"/>
              </a:lnSpc>
              <a:spcAft>
                <a:spcPts val="0"/>
              </a:spcAft>
              <a:defRPr sz="2267"/>
            </a:lvl4pPr>
            <a:lvl5pPr marL="1523925" indent="-243829">
              <a:lnSpc>
                <a:spcPct val="95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270" y="1357201"/>
            <a:ext cx="5389033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933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6312270" y="2094065"/>
            <a:ext cx="5389033" cy="3961323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100000"/>
              </a:lnSpc>
              <a:spcAft>
                <a:spcPts val="0"/>
              </a:spcAft>
              <a:defRPr sz="2533"/>
            </a:lvl1pPr>
            <a:lvl2pPr marL="609570" indent="-280402">
              <a:lnSpc>
                <a:spcPct val="100000"/>
              </a:lnSpc>
              <a:spcAft>
                <a:spcPts val="0"/>
              </a:spcAft>
              <a:defRPr sz="2400"/>
            </a:lvl2pPr>
            <a:lvl3pPr marL="914354" indent="-268211">
              <a:lnSpc>
                <a:spcPct val="100000"/>
              </a:lnSpc>
              <a:spcAft>
                <a:spcPts val="0"/>
              </a:spcAft>
              <a:defRPr sz="2267"/>
            </a:lvl3pPr>
            <a:lvl4pPr marL="1219140" indent="-256020">
              <a:lnSpc>
                <a:spcPct val="100000"/>
              </a:lnSpc>
              <a:spcAft>
                <a:spcPts val="0"/>
              </a:spcAft>
              <a:defRPr sz="2133"/>
            </a:lvl4pPr>
            <a:lvl5pPr marL="1523925" indent="-243829">
              <a:lnSpc>
                <a:spcPct val="100000"/>
              </a:lnSpc>
              <a:spcAft>
                <a:spcPts val="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953" y="1217370"/>
            <a:ext cx="10929415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953" y="5551716"/>
            <a:ext cx="10929415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Calibri Light"/>
                <a:cs typeface="Calibri Light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2210" y="6359176"/>
            <a:ext cx="1401804" cy="365125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8953" y="4979318"/>
            <a:ext cx="10929415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952" y="105175"/>
            <a:ext cx="10692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0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8604F-4BC1-0347-9AEE-B319709B2F72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02E5D-3D0F-C544-AC6D-127FEE3C6C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0C881-F3F6-0D48-A78B-578F267E5FE8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4472D-E0FC-1444-A984-A1E635627D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ransi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860550" y="2878081"/>
            <a:ext cx="7382977" cy="172446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733" b="1" i="0" cap="none" baseline="0">
                <a:solidFill>
                  <a:schemeClr val="bg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</a:t>
            </a:r>
            <a:br>
              <a:rPr lang="en-US" dirty="0"/>
            </a:br>
            <a:r>
              <a:rPr lang="en-US" dirty="0"/>
              <a:t>Section Title option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49" y="4627868"/>
            <a:ext cx="7382976" cy="91996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Calibri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61CC1-95DF-7547-986A-60F14C56ADB7}"/>
              </a:ext>
            </a:extLst>
          </p:cNvPr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5BD643-9670-5C42-81D2-FB2FB1F2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05DD2-9723-6C45-BB6E-17907091EC54}"/>
              </a:ext>
            </a:extLst>
          </p:cNvPr>
          <p:cNvSpPr txBox="1"/>
          <p:nvPr userDrawn="1"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00CFF-583C-5B41-A29D-5AC577558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550" y="622629"/>
            <a:ext cx="4991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952" y="110028"/>
            <a:ext cx="10692193" cy="11311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887" y="6164796"/>
            <a:ext cx="1434049" cy="492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latin typeface="Arial"/>
                <a:cs typeface="Arial"/>
              </a:rPr>
              <a:t>Presenter’s Company Logo – replace or delete on master</a:t>
            </a:r>
            <a:r>
              <a:rPr lang="en-US" sz="1067" baseline="0" dirty="0">
                <a:latin typeface="Arial"/>
                <a:cs typeface="Arial"/>
              </a:rPr>
              <a:t> </a:t>
            </a:r>
            <a:r>
              <a:rPr lang="en-US" sz="1067" dirty="0">
                <a:latin typeface="Arial"/>
                <a:cs typeface="Arial"/>
              </a:rPr>
              <a:t>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6444" y="6354099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 b="1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89652" y="141768"/>
            <a:ext cx="609995" cy="2051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300" b="0" i="0" kern="0" spc="0" baseline="0" dirty="0">
                <a:solidFill>
                  <a:schemeClr val="tx1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48778" y="1368491"/>
            <a:ext cx="11102737" cy="46749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96921-C098-5446-BA87-DC13A700D9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0EA12-1BA0-DB4F-9A93-CC15D91500E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525002" y="6448833"/>
            <a:ext cx="2359145" cy="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600" b="1" i="0" kern="1200" baseline="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04784" indent="-304784" algn="l" defTabSz="609570" rtl="0" eaLnBrk="1" latinLnBrk="0" hangingPunct="1">
        <a:lnSpc>
          <a:spcPct val="90000"/>
        </a:lnSpc>
        <a:spcBef>
          <a:spcPts val="1600"/>
        </a:spcBef>
        <a:spcAft>
          <a:spcPts val="0"/>
        </a:spcAft>
        <a:buClr>
          <a:schemeClr val="accent2"/>
        </a:buClr>
        <a:buSzPct val="75000"/>
        <a:buFontTx/>
        <a:buBlip>
          <a:blip r:embed="rId11"/>
        </a:buBlip>
        <a:defRPr sz="3200" b="0" kern="0">
          <a:solidFill>
            <a:schemeClr val="tx1"/>
          </a:solidFill>
          <a:latin typeface="+mn-lt"/>
          <a:ea typeface="+mn-ea"/>
          <a:cs typeface="Calibri Light"/>
        </a:defRPr>
      </a:lvl1pPr>
      <a:lvl2pPr marL="621792" indent="-274320" algn="l" defTabSz="60957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700" kern="0">
          <a:solidFill>
            <a:schemeClr val="tx1"/>
          </a:solidFill>
          <a:latin typeface="+mn-lt"/>
          <a:ea typeface="+mn-ea"/>
          <a:cs typeface="Calibri Light"/>
        </a:defRPr>
      </a:lvl2pPr>
      <a:lvl3pPr marL="896112" indent="-246888" algn="l" defTabSz="609570" rtl="0" eaLnBrk="1" latinLnBrk="0" hangingPunct="1">
        <a:lnSpc>
          <a:spcPct val="90000"/>
        </a:lnSpc>
        <a:spcBef>
          <a:spcPts val="667"/>
        </a:spcBef>
        <a:spcAft>
          <a:spcPts val="0"/>
        </a:spcAft>
        <a:buClr>
          <a:schemeClr val="bg2"/>
        </a:buClr>
        <a:buSzPct val="78000"/>
        <a:buFontTx/>
        <a:buBlip>
          <a:blip r:embed="rId12"/>
        </a:buBlip>
        <a:defRPr sz="2500" kern="0" baseline="0">
          <a:solidFill>
            <a:srgbClr val="000000"/>
          </a:solidFill>
          <a:latin typeface="+mn-lt"/>
          <a:ea typeface="+mn-ea"/>
          <a:cs typeface="Calibri Light"/>
        </a:defRPr>
      </a:lvl3pPr>
      <a:lvl4pPr marL="1188720" indent="-228600" algn="l" defTabSz="609570" rtl="0" eaLnBrk="1" latinLnBrk="0" hangingPunct="1">
        <a:lnSpc>
          <a:spcPct val="90000"/>
        </a:lnSpc>
        <a:spcBef>
          <a:spcPts val="533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•"/>
        <a:defRPr sz="2300" kern="0">
          <a:solidFill>
            <a:srgbClr val="000000"/>
          </a:solidFill>
          <a:latin typeface="+mn-lt"/>
          <a:ea typeface="+mn-ea"/>
          <a:cs typeface="Calibri Light"/>
        </a:defRPr>
      </a:lvl4pPr>
      <a:lvl5pPr marL="1508760" indent="-243829" algn="l" defTabSz="60957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SzPct val="100000"/>
        <a:buFont typeface="System Font Regular"/>
        <a:buChar char="–"/>
        <a:defRPr sz="2100" kern="0">
          <a:solidFill>
            <a:srgbClr val="000000"/>
          </a:solidFill>
          <a:latin typeface="+mn-lt"/>
          <a:ea typeface="+mn-ea"/>
          <a:cs typeface="Calibri Light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B4619E-7E07-DC48-81DE-EF7A5E501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Deborah </a:t>
            </a:r>
            <a:r>
              <a:rPr lang="en-US" dirty="0" err="1"/>
              <a:t>Feyerick</a:t>
            </a:r>
            <a:r>
              <a:rPr lang="en-US" dirty="0"/>
              <a:t> 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411AFE5-5DE6-0646-AABE-4B02E0DCE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Deterrence in Cyberspace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82815-0F1D-CD46-9DF3-0F17FE526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PNG-W02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B3F-38EC-0541-AAC1-46EEE7E18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Independent Journalist, CNN</a:t>
            </a:r>
          </a:p>
          <a:p>
            <a:r>
              <a:rPr lang="en-US" dirty="0">
                <a:cs typeface="Arial" panose="020B0604020202020204" pitchFamily="34" charset="0"/>
              </a:rPr>
              <a:t>National Correspondent (Ret.)</a:t>
            </a: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E79988-87DA-5C45-AE6C-185D0196F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Liesyl</a:t>
            </a:r>
            <a:r>
              <a:rPr lang="en-US" dirty="0"/>
              <a:t> Franz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042D7-2BB3-474A-9B95-F304E0B50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Senior Policy Advisor, Office of the </a:t>
            </a:r>
          </a:p>
          <a:p>
            <a:r>
              <a:rPr lang="en-US" dirty="0"/>
              <a:t>Coordinator for Cyber Issues, US</a:t>
            </a:r>
          </a:p>
          <a:p>
            <a:r>
              <a:rPr lang="en-US" dirty="0"/>
              <a:t>Department of State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E01873-527A-9448-BA5A-25B4641128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Adam Hickey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81C9B3-0423-DC46-81D7-05D162E16D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Deputy Assistant Attorney General, National</a:t>
            </a:r>
          </a:p>
          <a:p>
            <a:r>
              <a:rPr lang="en-US" dirty="0"/>
              <a:t>Security Division, US Department of Justice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ECC38A-7A51-404A-B6E1-83809E6A69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Steven Kelly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6C97A7-2D9B-9749-9C46-2747F2EED7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Chief of Cyber Policy, Cyber Division, Federal</a:t>
            </a:r>
          </a:p>
          <a:p>
            <a:r>
              <a:rPr lang="en-US" dirty="0"/>
              <a:t>Bureau of Investigation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BDEB94-A8C3-644C-9B8C-8D92B13F43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Thomas Wingfield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8DD7A1-36F6-4740-AA3D-D2BA3A16FD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Deputy Assistant Secretary of Defense for Cyber</a:t>
            </a:r>
          </a:p>
          <a:p>
            <a:r>
              <a:rPr lang="en-US" dirty="0"/>
              <a:t>Policy, US Department of Defense </a:t>
            </a:r>
          </a:p>
        </p:txBody>
      </p:sp>
    </p:spTree>
    <p:extLst>
      <p:ext uri="{BB962C8B-B14F-4D97-AF65-F5344CB8AC3E}">
        <p14:creationId xmlns:p14="http://schemas.microsoft.com/office/powerpoint/2010/main" val="3345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RSAC 2020 theme">
  <a:themeElements>
    <a:clrScheme name="RSAC 2020">
      <a:dk1>
        <a:srgbClr val="000000"/>
      </a:dk1>
      <a:lt1>
        <a:srgbClr val="FFFFFF"/>
      </a:lt1>
      <a:dk2>
        <a:srgbClr val="C34964"/>
      </a:dk2>
      <a:lt2>
        <a:srgbClr val="61C193"/>
      </a:lt2>
      <a:accent1>
        <a:srgbClr val="61C193"/>
      </a:accent1>
      <a:accent2>
        <a:srgbClr val="C34964"/>
      </a:accent2>
      <a:accent3>
        <a:srgbClr val="08C0DE"/>
      </a:accent3>
      <a:accent4>
        <a:srgbClr val="DAC556"/>
      </a:accent4>
      <a:accent5>
        <a:srgbClr val="EA6851"/>
      </a:accent5>
      <a:accent6>
        <a:srgbClr val="0076CF"/>
      </a:accent6>
      <a:hlink>
        <a:srgbClr val="001B71"/>
      </a:hlink>
      <a:folHlink>
        <a:srgbClr val="0076C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AC 2020 theme" id="{DA088CDD-C93F-E845-B8B4-77DF96ABFBBC}" vid="{0B57EBCF-FF5E-BF4D-8F3D-2DF9E3E124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RSAC 2020 theme</Template>
  <TotalTime>2477</TotalTime>
  <Words>78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 Font Regular</vt:lpstr>
      <vt:lpstr>RSAC 2020 theme</vt:lpstr>
      <vt:lpstr>Deterrence in Cyberspace</vt:lpstr>
    </vt:vector>
  </TitlesOfParts>
  <Company>Coda Creative,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Coda</dc:creator>
  <cp:lastModifiedBy>Kimberly Prosper</cp:lastModifiedBy>
  <cp:revision>286</cp:revision>
  <dcterms:created xsi:type="dcterms:W3CDTF">2013-09-13T19:47:54Z</dcterms:created>
  <dcterms:modified xsi:type="dcterms:W3CDTF">2020-02-26T05:05:31Z</dcterms:modified>
</cp:coreProperties>
</file>