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71" r:id="rId7"/>
    <p:sldId id="273" r:id="rId8"/>
    <p:sldId id="267" r:id="rId9"/>
    <p:sldId id="261" r:id="rId10"/>
    <p:sldId id="272" r:id="rId11"/>
    <p:sldId id="269" r:id="rId12"/>
    <p:sldId id="265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E0357-6E97-4418-8D41-214D7E5A6325}" type="datetimeFigureOut">
              <a:rPr lang="zh-CN" altLang="en-US" smtClean="0"/>
              <a:t>2012/7/5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5B7C4-6762-48FD-B35B-FD8978DB4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9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1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9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6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7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2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2012/7/5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2012/7/5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2012/7/5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1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2012/7/5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9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2012/7/5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4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2012/7/5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5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t>2012/7/5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弹性计算云与</a:t>
            </a:r>
            <a:r>
              <a:rPr lang="en-US" altLang="zh-CN" dirty="0" smtClean="0"/>
              <a:t>DDoS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阿里巴巴集团信息安全中心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云舒 </a:t>
            </a:r>
            <a:r>
              <a:rPr lang="en-US" altLang="zh-CN" dirty="0" smtClean="0"/>
              <a:t>(yunshu)</a:t>
            </a:r>
          </a:p>
        </p:txBody>
      </p:sp>
    </p:spTree>
    <p:extLst>
      <p:ext uri="{BB962C8B-B14F-4D97-AF65-F5344CB8AC3E}">
        <p14:creationId xmlns:p14="http://schemas.microsoft.com/office/powerpoint/2010/main" val="26561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防御策略自动化伸缩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保证网络整体可用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</a:t>
            </a:r>
            <a:r>
              <a:rPr lang="en-US" altLang="zh-CN" dirty="0" smtClean="0"/>
              <a:t>IDC</a:t>
            </a:r>
            <a:r>
              <a:rPr lang="zh-CN" altLang="en-US" dirty="0" smtClean="0"/>
              <a:t>机房可用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保证宿主机可用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</a:t>
            </a:r>
            <a:r>
              <a:rPr lang="zh-CN" altLang="en-US" dirty="0"/>
              <a:t>单一</a:t>
            </a:r>
            <a:r>
              <a:rPr lang="en-US" altLang="zh-CN" dirty="0" smtClean="0"/>
              <a:t>VM</a:t>
            </a:r>
            <a:r>
              <a:rPr lang="zh-CN" altLang="en-US" dirty="0" smtClean="0"/>
              <a:t>可用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4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数据挖掘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分布式计算分析用户业务</a:t>
            </a:r>
            <a:endParaRPr lang="en-US" altLang="zh-CN" dirty="0" smtClean="0"/>
          </a:p>
          <a:p>
            <a:pPr lvl="1"/>
            <a:r>
              <a:rPr lang="zh-CN" altLang="en-US" dirty="0"/>
              <a:t>无线</a:t>
            </a:r>
            <a:r>
              <a:rPr lang="zh-CN" altLang="en-US" dirty="0" smtClean="0"/>
              <a:t>用户、有线用户比例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QPS(Query Per Second)</a:t>
            </a:r>
            <a:r>
              <a:rPr lang="zh-CN" altLang="en-US" dirty="0" smtClean="0"/>
              <a:t>趋势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 Connection</a:t>
            </a:r>
            <a:r>
              <a:rPr lang="zh-CN" altLang="en-US" dirty="0" smtClean="0"/>
              <a:t>趋势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Established Connection</a:t>
            </a:r>
            <a:r>
              <a:rPr lang="zh-CN" altLang="en-US" dirty="0" smtClean="0"/>
              <a:t>趋势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 shell</a:t>
            </a:r>
            <a:r>
              <a:rPr lang="zh-CN" altLang="en-US" dirty="0" smtClean="0"/>
              <a:t>检测</a:t>
            </a:r>
            <a:endParaRPr lang="en-US" altLang="zh-CN" dirty="0" smtClean="0"/>
          </a:p>
          <a:p>
            <a:r>
              <a:rPr lang="zh-CN" altLang="en-US" dirty="0" smtClean="0"/>
              <a:t>规则回送智能防御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5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防御之道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理论上的攻击可能是完美的、无法防御的，但是具体的攻击事件是理论的</a:t>
            </a:r>
            <a:r>
              <a:rPr lang="zh-CN" altLang="en-US" dirty="0"/>
              <a:t>一次</a:t>
            </a:r>
            <a:r>
              <a:rPr lang="zh-CN" altLang="en-US" dirty="0" smtClean="0"/>
              <a:t>实例化，不可能达到理论的那种圆满程度，总有机会找到一些特征做出特效药协助防御。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00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遗留问题：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</a:t>
            </a:r>
            <a:r>
              <a:rPr lang="en-US" altLang="zh-CN" dirty="0" smtClean="0"/>
              <a:t>WEB API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HTTP Flood</a:t>
            </a:r>
            <a:r>
              <a:rPr lang="zh-CN" altLang="en-US" dirty="0" smtClean="0"/>
              <a:t>如何防御？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/>
              <a:t>联系我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ph4nt0m.yunshu@gmail.com</a:t>
            </a:r>
          </a:p>
          <a:p>
            <a:pPr marL="457200" lvl="1" indent="0">
              <a:buNone/>
            </a:pPr>
            <a:r>
              <a:rPr lang="en-US" altLang="zh-CN" dirty="0" smtClean="0"/>
              <a:t>	http://t.qq.com/yunshu</a:t>
            </a:r>
          </a:p>
        </p:txBody>
      </p:sp>
    </p:spTree>
    <p:extLst>
      <p:ext uri="{BB962C8B-B14F-4D97-AF65-F5344CB8AC3E}">
        <p14:creationId xmlns:p14="http://schemas.microsoft.com/office/powerpoint/2010/main" val="225760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关于我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2002</a:t>
            </a:r>
            <a:r>
              <a:rPr lang="zh-CN" altLang="en-US" dirty="0" smtClean="0"/>
              <a:t>   </a:t>
            </a:r>
            <a:r>
              <a:rPr lang="en-US" altLang="zh-CN" dirty="0" smtClean="0"/>
              <a:t>ph4nt0m security team</a:t>
            </a:r>
          </a:p>
          <a:p>
            <a:pPr marL="0" indent="0">
              <a:buNone/>
            </a:pPr>
            <a:r>
              <a:rPr lang="en-US" altLang="zh-CN" dirty="0" smtClean="0"/>
              <a:t>2005</a:t>
            </a:r>
            <a:r>
              <a:rPr lang="zh-CN" altLang="en-US" dirty="0" smtClean="0"/>
              <a:t>   </a:t>
            </a:r>
            <a:r>
              <a:rPr lang="en-US" altLang="zh-CN" dirty="0" smtClean="0"/>
              <a:t>nsfocus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2006   Yahoo! China</a:t>
            </a:r>
          </a:p>
          <a:p>
            <a:pPr marL="0" indent="0">
              <a:buNone/>
            </a:pPr>
            <a:r>
              <a:rPr lang="en-US" altLang="zh-CN" dirty="0" smtClean="0"/>
              <a:t>2008   Alibaba Group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network security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cloud security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251" y="2086879"/>
            <a:ext cx="4225213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死亡</a:t>
            </a:r>
            <a:r>
              <a:rPr lang="zh-CN" altLang="en-US" dirty="0" smtClean="0"/>
              <a:t>交易！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3024336" cy="500238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410904"/>
            <a:ext cx="2952328" cy="434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5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还有多少？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67" y="1412777"/>
            <a:ext cx="3914286" cy="5040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53" y="1412778"/>
            <a:ext cx="440977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攻击之道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以力取胜，重剑无锋大巧不工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UDP Flood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ICMP Flood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SYN Flood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灵活巧妙，四两拨千斤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lowloris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 range</a:t>
            </a:r>
            <a:r>
              <a:rPr lang="zh-CN" altLang="en-US" dirty="0" smtClean="0"/>
              <a:t>、</a:t>
            </a:r>
            <a:r>
              <a:rPr lang="en-US" altLang="zh-CN" dirty="0"/>
              <a:t>hash </a:t>
            </a:r>
            <a:r>
              <a:rPr lang="en-US" altLang="zh-CN" dirty="0" smtClean="0"/>
              <a:t>Collision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信手拈来，兵无常势水无常形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SYN + ACK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stateless + </a:t>
            </a:r>
            <a:r>
              <a:rPr lang="en-US" altLang="zh-CN" dirty="0" err="1" smtClean="0"/>
              <a:t>slowloris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41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战线长，</a:t>
            </a:r>
            <a:r>
              <a:rPr lang="zh-CN" altLang="en-US" dirty="0"/>
              <a:t>边界复杂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外部对</a:t>
            </a:r>
            <a:r>
              <a:rPr lang="en-US" altLang="zh-CN" dirty="0" smtClean="0"/>
              <a:t>VM</a:t>
            </a:r>
            <a:r>
              <a:rPr lang="zh-CN" altLang="en-US" dirty="0" smtClean="0"/>
              <a:t>的攻击</a:t>
            </a:r>
            <a:endParaRPr lang="en-US" altLang="zh-CN" dirty="0" smtClean="0"/>
          </a:p>
          <a:p>
            <a:pPr lvl="1"/>
            <a:r>
              <a:rPr lang="en-US" altLang="zh-CN" dirty="0"/>
              <a:t>VM</a:t>
            </a:r>
            <a:r>
              <a:rPr lang="zh-CN" altLang="en-US" dirty="0"/>
              <a:t>之间的攻击</a:t>
            </a:r>
            <a:endParaRPr lang="en-US" altLang="zh-CN" dirty="0"/>
          </a:p>
          <a:p>
            <a:pPr lvl="1"/>
            <a:r>
              <a:rPr lang="en-US" altLang="zh-CN" dirty="0"/>
              <a:t>VM</a:t>
            </a:r>
            <a:r>
              <a:rPr lang="zh-CN" altLang="en-US" dirty="0"/>
              <a:t>对外部的攻击</a:t>
            </a:r>
            <a:endParaRPr lang="en-US" altLang="zh-CN" dirty="0"/>
          </a:p>
          <a:p>
            <a:pPr lvl="1"/>
            <a:r>
              <a:rPr lang="en-US" altLang="zh-CN" dirty="0"/>
              <a:t>VM</a:t>
            </a:r>
            <a:r>
              <a:rPr lang="zh-CN" altLang="en-US" dirty="0"/>
              <a:t>对内部的</a:t>
            </a:r>
            <a:r>
              <a:rPr lang="zh-CN" altLang="en-US" dirty="0" smtClean="0"/>
              <a:t>攻击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97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还有问题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业务复杂，协议混乱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一个都不能少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TCP 80</a:t>
            </a:r>
            <a:r>
              <a:rPr lang="zh-CN" altLang="en-US" dirty="0" smtClean="0"/>
              <a:t>端口一定是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业务？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面向移动用户的业务和面向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的业务能使用相同的防御策略？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35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大二层网络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ARP</a:t>
            </a:r>
            <a:r>
              <a:rPr lang="zh-CN" altLang="en-US" dirty="0" smtClean="0"/>
              <a:t>广播范围大、数量多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核心交换机</a:t>
            </a:r>
            <a:r>
              <a:rPr lang="en-US" altLang="zh-CN" dirty="0" smtClean="0"/>
              <a:t>MAC</a:t>
            </a:r>
            <a:r>
              <a:rPr lang="zh-CN" altLang="en-US" dirty="0" smtClean="0"/>
              <a:t>表容量不足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/>
              <a:t>接入层</a:t>
            </a:r>
            <a:r>
              <a:rPr lang="zh-CN" altLang="en-US" dirty="0" smtClean="0"/>
              <a:t>交换机下沉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X86</a:t>
            </a:r>
            <a:r>
              <a:rPr lang="zh-CN" altLang="en-US" dirty="0" smtClean="0"/>
              <a:t>架构的物理服务器数据包转发性能差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8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ABTN</a:t>
            </a:r>
            <a:r>
              <a:rPr lang="zh-CN" altLang="en-US" dirty="0" smtClean="0"/>
              <a:t>骨干网络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Netflow</a:t>
            </a:r>
            <a:r>
              <a:rPr lang="zh-CN" altLang="en-US" dirty="0" smtClean="0"/>
              <a:t>分析摘要信息</a:t>
            </a:r>
            <a:endParaRPr lang="en-US" altLang="zh-CN" dirty="0" smtClean="0"/>
          </a:p>
          <a:p>
            <a:r>
              <a:rPr lang="en-US" altLang="zh-CN" dirty="0" smtClean="0"/>
              <a:t>IDC</a:t>
            </a:r>
            <a:r>
              <a:rPr lang="zh-CN" altLang="en-US" dirty="0" smtClean="0"/>
              <a:t>机房入口层</a:t>
            </a:r>
            <a:endParaRPr lang="en-US" altLang="zh-CN" dirty="0" smtClean="0"/>
          </a:p>
          <a:p>
            <a:pPr lvl="1"/>
            <a:r>
              <a:rPr lang="zh-CN" altLang="en-US" dirty="0"/>
              <a:t>镜像</a:t>
            </a:r>
            <a:r>
              <a:rPr lang="zh-CN" altLang="en-US" dirty="0" smtClean="0"/>
              <a:t>流量分析集群处理比例、趋势信息</a:t>
            </a:r>
            <a:endParaRPr lang="en-US" altLang="zh-CN" dirty="0" smtClean="0"/>
          </a:p>
          <a:p>
            <a:r>
              <a:rPr lang="zh-CN" altLang="en-US" dirty="0" smtClean="0"/>
              <a:t>宿主机接入层</a:t>
            </a:r>
            <a:endParaRPr lang="en-US" altLang="zh-CN" dirty="0" smtClean="0"/>
          </a:p>
          <a:p>
            <a:pPr lvl="1"/>
            <a:r>
              <a:rPr lang="zh-CN" altLang="en-US" dirty="0"/>
              <a:t>监控</a:t>
            </a:r>
            <a:r>
              <a:rPr lang="zh-CN" altLang="en-US" dirty="0" smtClean="0"/>
              <a:t>脚本分析明细信息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0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</Template>
  <TotalTime>748</TotalTime>
  <Words>321</Words>
  <Application>Microsoft Office PowerPoint</Application>
  <PresentationFormat>全屏显示(4:3)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01</vt:lpstr>
      <vt:lpstr>弹性计算云与DDoS</vt:lpstr>
      <vt:lpstr>关于我</vt:lpstr>
      <vt:lpstr>死亡交易！</vt:lpstr>
      <vt:lpstr>还有多少？</vt:lpstr>
      <vt:lpstr>攻击之道</vt:lpstr>
      <vt:lpstr>云的问题</vt:lpstr>
      <vt:lpstr>还有问题</vt:lpstr>
      <vt:lpstr>更多问题！</vt:lpstr>
      <vt:lpstr>分层监控</vt:lpstr>
      <vt:lpstr>自动化处理</vt:lpstr>
      <vt:lpstr>数据挖掘</vt:lpstr>
      <vt:lpstr>防御之道</vt:lpstr>
      <vt:lpstr>后记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弹性计算云与DDoS</dc:title>
  <dc:creator>yunshu</dc:creator>
  <cp:lastModifiedBy>云舒</cp:lastModifiedBy>
  <cp:revision>154</cp:revision>
  <dcterms:created xsi:type="dcterms:W3CDTF">2012-06-19T07:08:23Z</dcterms:created>
  <dcterms:modified xsi:type="dcterms:W3CDTF">2012-07-05T05:43:12Z</dcterms:modified>
</cp:coreProperties>
</file>