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0" r:id="rId5"/>
    <p:sldId id="259" r:id="rId6"/>
    <p:sldId id="260" r:id="rId7"/>
    <p:sldId id="285" r:id="rId8"/>
    <p:sldId id="261" r:id="rId9"/>
    <p:sldId id="281" r:id="rId10"/>
    <p:sldId id="291" r:id="rId11"/>
    <p:sldId id="282" r:id="rId12"/>
    <p:sldId id="264" r:id="rId13"/>
    <p:sldId id="286" r:id="rId14"/>
    <p:sldId id="283" r:id="rId15"/>
    <p:sldId id="262" r:id="rId16"/>
    <p:sldId id="276" r:id="rId17"/>
    <p:sldId id="277" r:id="rId18"/>
    <p:sldId id="280" r:id="rId19"/>
    <p:sldId id="284" r:id="rId20"/>
    <p:sldId id="267" r:id="rId21"/>
    <p:sldId id="265" r:id="rId22"/>
    <p:sldId id="287" r:id="rId23"/>
    <p:sldId id="288" r:id="rId24"/>
    <p:sldId id="289" r:id="rId25"/>
    <p:sldId id="266" r:id="rId26"/>
    <p:sldId id="270" r:id="rId27"/>
    <p:sldId id="269" r:id="rId28"/>
    <p:sldId id="27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8D300-9AFB-4183-BFAA-7A5CFBDA8F03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539C-E4A4-4763-AA28-DC9C1D4D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blog/btl/646-million-linkedin-passwords-leaked-online/7929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blog/security/63-of-website-owners-dont-know-how-they-were-hacked/1098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https://www.zdnet.com/blog/btl/646-million-linkedin-passwords-leaked-online/79290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539C-E4A4-4763-AA28-DC9C1D4D54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hlinkClick r:id="rId3"/>
              </a:rPr>
              <a:t>http://www.zdnet.com/blog/security/63-of-website-owners-dont-know-how-they-were-hacked/10986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539C-E4A4-4763-AA28-DC9C1D4D54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尤其适用多条请求之间有相关性的计算，比如频率统计，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，多数请求共同特征之外的少数请求特征</a:t>
            </a:r>
            <a:r>
              <a:rPr lang="en-US" altLang="zh-CN" dirty="0" smtClean="0"/>
              <a:t>; </a:t>
            </a:r>
            <a:r>
              <a:rPr lang="zh-CN" altLang="en-US" dirty="0" smtClean="0"/>
              <a:t>可以满足灵活需求，比如统计损失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阿里在使用类似的方法对网站所有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进行去重，然后给扫描器发起扫描，这样可以节省爬虫的流量与压力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539C-E4A4-4763-AA28-DC9C1D4D54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尤其适用多条请求之间有相关性的计算，比如频率统计，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，多数请求共同特征之外的少数请求特征</a:t>
            </a:r>
            <a:r>
              <a:rPr lang="en-US" altLang="zh-CN" dirty="0" smtClean="0"/>
              <a:t>; </a:t>
            </a:r>
            <a:r>
              <a:rPr lang="zh-CN" altLang="en-US" dirty="0" smtClean="0"/>
              <a:t>可以满足灵活需求，比如统计损失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阿里在使用类似的方法对网站所有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进行去重，然后给扫描器发起扫描，这样可以节省爬虫的流量与压力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539C-E4A4-4763-AA28-DC9C1D4D54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multimedia.journalism.berkeley.edu/media/upload/tutorials/icons/large/data_visualization_non_programmers-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20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5976664" cy="72008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网站离线数据安全分析漫谈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132856"/>
            <a:ext cx="3888432" cy="9361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吴翰清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2012-07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满足更复杂的需求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蠕虫感染的用户数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把网站的所有请求根据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去重，提供给扫描器进行扫描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挑战与对策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5987008" cy="35569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大数据的传输 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syslog-ng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大数据的存储 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大数据的计算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map-reduce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实时性的提高 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2915816" y="1844824"/>
            <a:ext cx="792088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箭头 4"/>
          <p:cNvSpPr/>
          <p:nvPr/>
        </p:nvSpPr>
        <p:spPr>
          <a:xfrm>
            <a:off x="2987824" y="2852936"/>
            <a:ext cx="792088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>
            <a:off x="2915816" y="3861048"/>
            <a:ext cx="792088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>
            <a:off x="2915816" y="4869160"/>
            <a:ext cx="792088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796136" y="2780928"/>
            <a:ext cx="576064" cy="2664296"/>
          </a:xfrm>
          <a:prstGeom prst="rightBrace">
            <a:avLst/>
          </a:prstGeom>
          <a:noFill/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3284984"/>
            <a:ext cx="3009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635896" y="436510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现有流程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4509120"/>
            <a:ext cx="1378496" cy="46491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规则分析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35896" y="177281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35896" y="3140968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35896" y="5661248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67944" y="3284984"/>
            <a:ext cx="864096" cy="46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ETL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79912" y="5805264"/>
            <a:ext cx="1378496" cy="4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结果输出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79912" y="1916832"/>
            <a:ext cx="1378496" cy="4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日志收集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右弧形箭头 12"/>
          <p:cNvSpPr/>
          <p:nvPr/>
        </p:nvSpPr>
        <p:spPr>
          <a:xfrm>
            <a:off x="5652120" y="2060848"/>
            <a:ext cx="504056" cy="1080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>
            <a:off x="5652120" y="3429000"/>
            <a:ext cx="504056" cy="1080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弧形箭头 14"/>
          <p:cNvSpPr/>
          <p:nvPr/>
        </p:nvSpPr>
        <p:spPr>
          <a:xfrm>
            <a:off x="5580112" y="4869160"/>
            <a:ext cx="504056" cy="1080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atawarehouse4u.info/images/data_warehouse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?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处理能力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半小时左右分析完，仍有提高空间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866" name="Picture 2" descr="http://articles.csdn.net/uploads/110907/79-110ZG6413R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96952"/>
            <a:ext cx="6408712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分析什么？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白名单的思想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Referer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产生过多噪音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降噪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AutoShape 4" descr="http://globalwrong.files.wordpress.com/2012/05/esmn11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 descr="http://img1.douban.com/view/page_note/large/public/p13815995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12776"/>
            <a:ext cx="4968552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检测通用类型的攻击吗？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XSS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 INJECTION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 INCLUSION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CODE INJECTION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COMMAND EXECUTE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Alibaba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的需求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中小网站的需求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AutoShape 2" descr="http://globalwrong.files.wordpress.com/2012/05/esmn11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7762" y="2060848"/>
            <a:ext cx="375623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检测具体的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exploits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漏洞库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145457"/>
            <a:ext cx="2704460" cy="138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http://www.osvdb.org/images/nh/new_header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861048"/>
            <a:ext cx="2827622" cy="11478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492896"/>
            <a:ext cx="38261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1" y="5373216"/>
            <a:ext cx="643271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717032"/>
            <a:ext cx="3870436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漏洞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!=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攻击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!=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攻击成功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误报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404/403/500/503/301/302/…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有用吗？没用吗？有用吗？没用吗？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08590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563888" y="364502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攻击验证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35896" y="3789040"/>
            <a:ext cx="1378496" cy="46491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规则分析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63888" y="148478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563888" y="256490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563888" y="4725144"/>
            <a:ext cx="165618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63888" y="587727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995936" y="2708920"/>
            <a:ext cx="792088" cy="46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ETL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707904" y="6021288"/>
            <a:ext cx="1378496" cy="4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结果输出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707904" y="4869160"/>
            <a:ext cx="1378496" cy="4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攻击验证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779912" y="1628800"/>
            <a:ext cx="1378496" cy="4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日志收集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5508104" y="1772816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5508104" y="2996952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>
            <a:off x="5508104" y="4149080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弧形箭头 18"/>
          <p:cNvSpPr/>
          <p:nvPr/>
        </p:nvSpPr>
        <p:spPr>
          <a:xfrm>
            <a:off x="5508104" y="5301208"/>
            <a:ext cx="504056" cy="1080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Who am I?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Alibaba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security 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(7 years)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白帽子讲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IMG_9872_meitu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484784"/>
            <a:ext cx="3816424" cy="4856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Webshell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检测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Webshell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webshell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ddos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webshell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、挂暗链、挂马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7766" y="2852936"/>
            <a:ext cx="4406234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852936"/>
            <a:ext cx="4374333" cy="362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0.0026%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webshell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攻击检测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每当新漏洞公布时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DEDE CMS 5.7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(ssvid-60089)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Shopex4.8.5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(wooyun-2012-08597)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" name="AutoShape 2" descr="http://haleyspractice.files.wordpress.com/2011/02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AutoShape 4" descr="http://haleyspractice.files.wordpress.com/2011/02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0" name="AutoShape 6" descr="http://haleyspractice.files.wordpress.com/2011/02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2" name="AutoShape 8" descr="http://haleyspractice.files.wordpress.com/2011/02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6" name="Picture 12" descr="http://blog.creditkarma.com/wp-content/Break-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6048672" cy="3892863"/>
          </a:xfrm>
          <a:prstGeom prst="rect">
            <a:avLst/>
          </a:prstGeom>
          <a:noFill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068960"/>
            <a:ext cx="1677859" cy="31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当然也能统计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展望未来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为中小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网站提供数据安全分析服务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互联网安全的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风向标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3148" y="2492896"/>
            <a:ext cx="4550853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chool.discoveryeducation.com/clipart/images/thank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274983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04664"/>
            <a:ext cx="9144000" cy="169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http://i.zdnet.com/blogs/linked-in-passwords-breach-zaw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420888"/>
            <a:ext cx="7813300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9144000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数据，安全分析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73487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形标注 7"/>
          <p:cNvSpPr/>
          <p:nvPr/>
        </p:nvSpPr>
        <p:spPr>
          <a:xfrm>
            <a:off x="323528" y="1628800"/>
            <a:ext cx="3096344" cy="1224136"/>
          </a:xfrm>
          <a:prstGeom prst="wedgeEllipseCallout">
            <a:avLst>
              <a:gd name="adj1" fmla="val 33050"/>
              <a:gd name="adj2" fmla="val 78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11560" y="1916832"/>
            <a:ext cx="2448272" cy="64807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Data Analysis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一些开源项目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Apache-scalp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grep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规则集：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-ids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Mod-security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fuzzdb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 descr="http://www.sshtutorials.com/wp-content/uploads/2011/09/gnu-ber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44824"/>
            <a:ext cx="4048125" cy="3952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247570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7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扫描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了，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还需要</a:t>
            </a:r>
            <a:r>
              <a:rPr lang="zh-CN" altLang="en-US" sz="73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分析日志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吗？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漏洞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!=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攻击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扫描能发现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漏洞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(vulnerability)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(time)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、地点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(apps)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、起因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vulns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分析日志能发现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攻击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(Attack)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(time)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、地点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(apps)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、人物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(source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起因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vulns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、经过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(intrude path)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、结果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(lost)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Why not IPS/WAF?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在线数据分析：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IPS/IDS/WAF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离线数据分析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计算更复杂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数据量更大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并联、异步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时效性不高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76872"/>
            <a:ext cx="3196431" cy="411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506</Words>
  <Application>Microsoft Office PowerPoint</Application>
  <PresentationFormat>全屏显示(4:3)</PresentationFormat>
  <Paragraphs>118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网站离线数据安全分析漫谈</vt:lpstr>
      <vt:lpstr>Who am I?</vt:lpstr>
      <vt:lpstr>幻灯片 3</vt:lpstr>
      <vt:lpstr>幻灯片 4</vt:lpstr>
      <vt:lpstr>数据，安全分析</vt:lpstr>
      <vt:lpstr>一些开源项目</vt:lpstr>
      <vt:lpstr>有扫描了， 还需要分析日志吗？</vt:lpstr>
      <vt:lpstr>漏洞 != 攻击</vt:lpstr>
      <vt:lpstr>Why not IPS/WAF?</vt:lpstr>
      <vt:lpstr>满足更复杂的需求</vt:lpstr>
      <vt:lpstr>挑战与对策</vt:lpstr>
      <vt:lpstr>现有流程</vt:lpstr>
      <vt:lpstr>数据仓库? </vt:lpstr>
      <vt:lpstr>处理能力</vt:lpstr>
      <vt:lpstr>分析什么？</vt:lpstr>
      <vt:lpstr>检测XSS？</vt:lpstr>
      <vt:lpstr>检测具体的exploits</vt:lpstr>
      <vt:lpstr>漏洞 != 攻击 != 攻击成功</vt:lpstr>
      <vt:lpstr>攻击验证</vt:lpstr>
      <vt:lpstr>幻灯片 20</vt:lpstr>
      <vt:lpstr>Webshell检测</vt:lpstr>
      <vt:lpstr>Webshell分布</vt:lpstr>
      <vt:lpstr>0.0026%为webshell请求</vt:lpstr>
      <vt:lpstr>攻击检测</vt:lpstr>
      <vt:lpstr>每当新漏洞公布时</vt:lpstr>
      <vt:lpstr>当然也能统计</vt:lpstr>
      <vt:lpstr>展望未来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网站离线数据安全分析漫谈</dc:title>
  <dc:creator>吴翰清</dc:creator>
  <cp:lastModifiedBy>hanqin.wuhq</cp:lastModifiedBy>
  <cp:revision>132</cp:revision>
  <dcterms:created xsi:type="dcterms:W3CDTF">2012-06-26T03:11:49Z</dcterms:created>
  <dcterms:modified xsi:type="dcterms:W3CDTF">2012-07-02T06:09:16Z</dcterms:modified>
</cp:coreProperties>
</file>