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4"/>
  </p:sldMasterIdLst>
  <p:notesMasterIdLst>
    <p:notesMasterId r:id="rId18"/>
  </p:notesMasterIdLst>
  <p:handoutMasterIdLst>
    <p:handoutMasterId r:id="rId19"/>
  </p:handoutMasterIdLst>
  <p:sldIdLst>
    <p:sldId id="256" r:id="rId5"/>
    <p:sldId id="532" r:id="rId6"/>
    <p:sldId id="543" r:id="rId7"/>
    <p:sldId id="534" r:id="rId8"/>
    <p:sldId id="533" r:id="rId9"/>
    <p:sldId id="536" r:id="rId10"/>
    <p:sldId id="538" r:id="rId11"/>
    <p:sldId id="314" r:id="rId12"/>
    <p:sldId id="542" r:id="rId13"/>
    <p:sldId id="455" r:id="rId14"/>
    <p:sldId id="491" r:id="rId15"/>
    <p:sldId id="540" r:id="rId16"/>
    <p:sldId id="541" r:id="rId17"/>
  </p:sldIdLst>
  <p:sldSz cx="12195175" cy="6858000"/>
  <p:notesSz cx="6797675" cy="9926638"/>
  <p:custDataLst>
    <p:tags r:id="rId20"/>
  </p:custDataLst>
  <p:defaultTextStyle>
    <a:defPPr>
      <a:defRPr lang="en-US"/>
    </a:defPPr>
    <a:lvl1pPr marL="0" algn="l" defTabSz="9141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5" algn="l" defTabSz="9141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2" algn="l" defTabSz="9141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68" algn="l" defTabSz="9141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23" algn="l" defTabSz="9141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79" algn="l" defTabSz="9141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35" algn="l" defTabSz="9141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91" algn="l" defTabSz="9141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47" algn="l" defTabSz="9141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672B25-647A-47BF-95C7-094A6C3DD5D3}">
          <p14:sldIdLst>
            <p14:sldId id="256"/>
            <p14:sldId id="532"/>
            <p14:sldId id="543"/>
            <p14:sldId id="534"/>
            <p14:sldId id="533"/>
            <p14:sldId id="536"/>
            <p14:sldId id="538"/>
          </p14:sldIdLst>
        </p14:section>
        <p14:section name="Inrichting Centrum" id="{9186FAA5-0680-4705-AD89-606F8739F220}">
          <p14:sldIdLst>
            <p14:sldId id="314"/>
            <p14:sldId id="542"/>
            <p14:sldId id="455"/>
            <p14:sldId id="491"/>
          </p14:sldIdLst>
        </p14:section>
        <p14:section name="Sluiting" id="{AF0D5043-5FFF-4943-A1DB-010342DAA378}">
          <p14:sldIdLst>
            <p14:sldId id="540"/>
            <p14:sldId id="541"/>
          </p14:sldIdLst>
        </p14:section>
        <p14:section name="Dienstverlening" id="{CE8AD643-F45A-47A6-9541-C2F82AFB127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35" userDrawn="1">
          <p15:clr>
            <a:srgbClr val="A4A3A4"/>
          </p15:clr>
        </p15:guide>
        <p15:guide id="2" pos="207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antha Charvy" initials="SC" lastIdx="1" clrIdx="0"/>
  <p:cmAuthor id="7" name="Philips" initials="P" lastIdx="1" clrIdx="7">
    <p:extLst/>
  </p:cmAuthor>
  <p:cmAuthor id="1" name="Roel van den Broeck" initials="RvdB" lastIdx="2" clrIdx="1">
    <p:extLst/>
  </p:cmAuthor>
  <p:cmAuthor id="2" name="Geertje Strampel" initials="GS" lastIdx="5" clrIdx="2">
    <p:extLst/>
  </p:cmAuthor>
  <p:cmAuthor id="3" name="Evi van den Oever" initials="EvdO" lastIdx="27" clrIdx="3">
    <p:extLst/>
  </p:cmAuthor>
  <p:cmAuthor id="4" name="Michael Wolf Visser" initials="MWV" lastIdx="25" clrIdx="4">
    <p:extLst/>
  </p:cmAuthor>
  <p:cmAuthor id="5" name="Roland Camps" initials="RC" lastIdx="1" clrIdx="5">
    <p:extLst/>
  </p:cmAuthor>
  <p:cmAuthor id="6" name="Sandra Konings" initials="SK" lastIdx="3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8041"/>
    <a:srgbClr val="685040"/>
    <a:srgbClr val="FCC704"/>
    <a:srgbClr val="ED1A3B"/>
    <a:srgbClr val="66FFFF"/>
    <a:srgbClr val="FFFFFF"/>
    <a:srgbClr val="E7E7E7"/>
    <a:srgbClr val="657C91"/>
    <a:srgbClr val="971D35"/>
    <a:srgbClr val="ED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Stijl, thema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1054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205" y="158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-489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2496" y="60"/>
      </p:cViewPr>
      <p:guideLst>
        <p:guide orient="horz" pos="3335"/>
        <p:guide pos="2073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6332"/>
          </a:xfrm>
          <a:prstGeom prst="rect">
            <a:avLst/>
          </a:prstGeom>
        </p:spPr>
        <p:txBody>
          <a:bodyPr vert="horz" lIns="94017" tIns="47009" rIns="94017" bIns="4700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3"/>
            <a:ext cx="2945659" cy="496332"/>
          </a:xfrm>
          <a:prstGeom prst="rect">
            <a:avLst/>
          </a:prstGeom>
        </p:spPr>
        <p:txBody>
          <a:bodyPr vert="horz" lIns="94017" tIns="47009" rIns="94017" bIns="47009" rtlCol="0"/>
          <a:lstStyle>
            <a:lvl1pPr algn="r">
              <a:defRPr sz="1300"/>
            </a:lvl1pPr>
          </a:lstStyle>
          <a:p>
            <a:fld id="{CC435F60-B5C3-4465-A1EF-E3353FA17D05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587"/>
            <a:ext cx="2945659" cy="496332"/>
          </a:xfrm>
          <a:prstGeom prst="rect">
            <a:avLst/>
          </a:prstGeom>
        </p:spPr>
        <p:txBody>
          <a:bodyPr vert="horz" lIns="94017" tIns="47009" rIns="94017" bIns="4700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7"/>
            <a:ext cx="2945659" cy="496332"/>
          </a:xfrm>
          <a:prstGeom prst="rect">
            <a:avLst/>
          </a:prstGeom>
        </p:spPr>
        <p:txBody>
          <a:bodyPr vert="horz" lIns="94017" tIns="47009" rIns="94017" bIns="47009" rtlCol="0" anchor="b"/>
          <a:lstStyle>
            <a:lvl1pPr algn="r">
              <a:defRPr sz="1300"/>
            </a:lvl1pPr>
          </a:lstStyle>
          <a:p>
            <a:fld id="{97C07E41-96C9-47D2-A802-37DF0E56A2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288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6332"/>
          </a:xfrm>
          <a:prstGeom prst="rect">
            <a:avLst/>
          </a:prstGeom>
        </p:spPr>
        <p:txBody>
          <a:bodyPr vert="horz" lIns="94017" tIns="47009" rIns="94017" bIns="47009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6332"/>
          </a:xfrm>
          <a:prstGeom prst="rect">
            <a:avLst/>
          </a:prstGeom>
        </p:spPr>
        <p:txBody>
          <a:bodyPr vert="horz" lIns="94017" tIns="47009" rIns="94017" bIns="47009" rtlCol="0"/>
          <a:lstStyle>
            <a:lvl1pPr algn="r">
              <a:defRPr sz="1300"/>
            </a:lvl1pPr>
          </a:lstStyle>
          <a:p>
            <a:fld id="{11E47D5C-E96D-4671-AABC-580006D477A8}" type="datetimeFigureOut">
              <a:rPr lang="en-US" smtClean="0"/>
              <a:pPr/>
              <a:t>5/9/2019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82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7" tIns="47009" rIns="94017" bIns="4700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156"/>
            <a:ext cx="5438140" cy="4466988"/>
          </a:xfrm>
          <a:prstGeom prst="rect">
            <a:avLst/>
          </a:prstGeom>
        </p:spPr>
        <p:txBody>
          <a:bodyPr vert="horz" lIns="94017" tIns="47009" rIns="94017" bIns="4700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7"/>
            <a:ext cx="2945659" cy="496332"/>
          </a:xfrm>
          <a:prstGeom prst="rect">
            <a:avLst/>
          </a:prstGeom>
        </p:spPr>
        <p:txBody>
          <a:bodyPr vert="horz" lIns="94017" tIns="47009" rIns="94017" bIns="47009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7"/>
            <a:ext cx="2945659" cy="496332"/>
          </a:xfrm>
          <a:prstGeom prst="rect">
            <a:avLst/>
          </a:prstGeom>
        </p:spPr>
        <p:txBody>
          <a:bodyPr vert="horz" lIns="94017" tIns="47009" rIns="94017" bIns="47009" rtlCol="0" anchor="b"/>
          <a:lstStyle>
            <a:lvl1pPr algn="r">
              <a:defRPr sz="1300"/>
            </a:lvl1pPr>
          </a:lstStyle>
          <a:p>
            <a:fld id="{94F325E1-631E-4FFD-AF35-27D076BB57F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66995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112" rtl="0" eaLnBrk="1" latinLnBrk="0" hangingPunct="1">
      <a:defRPr sz="1200" b="1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228569" indent="-228569" algn="l" defTabSz="914112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539675" indent="-269837" algn="l" defTabSz="914112" rtl="0" eaLnBrk="1" latinLnBrk="0" hangingPunct="1">
      <a:buFont typeface="Symbol" pitchFamily="18" charset="2"/>
      <a:buChar char="-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539675" indent="-176189" algn="l" defTabSz="914112" rtl="0" eaLnBrk="1" latinLnBrk="0" hangingPunct="1"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717451" indent="-177775" algn="l" defTabSz="914112" rtl="0" eaLnBrk="1" latinLnBrk="0" hangingPunct="1"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279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35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91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47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325E1-631E-4FFD-AF35-27D076BB57F2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1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25E1-631E-4FFD-AF35-27D076BB57F2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9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CC3DB-B3BC-456D-B636-76ABCF0B059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3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82762">
              <a:defRPr/>
            </a:pPr>
            <a:fld id="{412EE8EA-C253-437D-87DE-9C078F6FCEED}" type="slidenum">
              <a:rPr lang="en-GB" sz="1700" kern="0">
                <a:solidFill>
                  <a:sysClr val="windowText" lastClr="000000"/>
                </a:solidFill>
              </a:rPr>
              <a:pPr defTabSz="882762">
                <a:defRPr/>
              </a:pPr>
              <a:t>8</a:t>
            </a:fld>
            <a:endParaRPr lang="en-GB" sz="17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87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82762">
              <a:defRPr/>
            </a:pPr>
            <a:fld id="{412EE8EA-C253-437D-87DE-9C078F6FCEED}" type="slidenum">
              <a:rPr lang="en-GB" sz="1700" kern="0">
                <a:solidFill>
                  <a:sysClr val="windowText" lastClr="000000"/>
                </a:solidFill>
              </a:rPr>
              <a:pPr defTabSz="882762">
                <a:defRPr/>
              </a:pPr>
              <a:t>9</a:t>
            </a:fld>
            <a:endParaRPr lang="en-GB" sz="17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3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82762">
              <a:defRPr/>
            </a:pPr>
            <a:fld id="{412EE8EA-C253-437D-87DE-9C078F6FCEED}" type="slidenum">
              <a:rPr lang="en-GB" sz="1700" kern="0">
                <a:solidFill>
                  <a:sysClr val="windowText" lastClr="000000"/>
                </a:solidFill>
              </a:rPr>
              <a:pPr defTabSz="882762">
                <a:defRPr/>
              </a:pPr>
              <a:t>10</a:t>
            </a:fld>
            <a:endParaRPr lang="en-GB" sz="17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29048" y="6070407"/>
            <a:ext cx="6832515" cy="679161"/>
          </a:xfrm>
        </p:spPr>
        <p:txBody>
          <a:bodyPr vert="horz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1" y="1377951"/>
            <a:ext cx="12195174" cy="43812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cxnSp>
        <p:nvCxnSpPr>
          <p:cNvPr id="11" name="Rechte verbindingslijn 10"/>
          <p:cNvCxnSpPr/>
          <p:nvPr userDrawn="1"/>
        </p:nvCxnSpPr>
        <p:spPr>
          <a:xfrm flipH="1">
            <a:off x="3" y="1358670"/>
            <a:ext cx="1219517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 userDrawn="1"/>
        </p:nvCxnSpPr>
        <p:spPr>
          <a:xfrm flipH="1">
            <a:off x="2" y="5776291"/>
            <a:ext cx="1219517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Titeldia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99" name="Groep 98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100" name="Rechthoek 99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101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2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3" name="Ovaal 102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4" name="Ovaal 103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5" name="Rechte verbindingslijn 104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6" name="Rechte verbindingslijn 105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7" name="Rechte verbindingslijn 106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08" name="Icoontje afbeeldi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109" name="Groep 108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10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11" name="Tekstvak 110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12" name="Rechte verbindingslijn 111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Gelijkbenige driehoek 112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5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/>
          <p:nvPr userDrawn="1"/>
        </p:nvSpPr>
        <p:spPr>
          <a:xfrm>
            <a:off x="7931238" y="1358671"/>
            <a:ext cx="3600000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25" name="Rechte verbindingslijn 24"/>
          <p:cNvCxnSpPr/>
          <p:nvPr userDrawn="1"/>
        </p:nvCxnSpPr>
        <p:spPr>
          <a:xfrm flipH="1">
            <a:off x="7931238" y="5776291"/>
            <a:ext cx="3600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5" y="1720867"/>
            <a:ext cx="6840000" cy="3693600"/>
          </a:xfr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0" name="Tijdelijke aanduiding voor verticale tekst 2"/>
          <p:cNvSpPr>
            <a:spLocks noGrp="1"/>
          </p:cNvSpPr>
          <p:nvPr>
            <p:ph type="body" orient="vert" idx="18"/>
          </p:nvPr>
        </p:nvSpPr>
        <p:spPr>
          <a:xfrm>
            <a:off x="7931238" y="1720867"/>
            <a:ext cx="3600000" cy="336533"/>
          </a:xfrm>
        </p:spPr>
        <p:txBody>
          <a:bodyPr vert="horz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6" name="Tijdelijke aanduiding voor grafiek 8"/>
          <p:cNvSpPr>
            <a:spLocks noGrp="1"/>
          </p:cNvSpPr>
          <p:nvPr>
            <p:ph type="chart" sz="quarter" idx="17"/>
          </p:nvPr>
        </p:nvSpPr>
        <p:spPr>
          <a:xfrm>
            <a:off x="8272110" y="2227480"/>
            <a:ext cx="2918257" cy="32112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Grafiek 25%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9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21" name="Rechthoek 20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22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30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31" name="Rechte verbindingslijn 30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2" name="Rechte verbindingslijn 31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3" name="Rechte verbindingslijn 32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4" name="Groep 33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90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1" name="Groep 90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92" name="Rechthoek 91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Rechthoek 97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Rechthoek 99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1" name="Rechthoek 100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2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8" name="Rechthoek 67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1" name="Groep 70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5" name="Rechthoek 84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2" name="Groep 71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73" name="Groep 72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2" name="Rechthoek 81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3" name="Rechthoek 82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4" name="Rechthoek 83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4" name="Groep 73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6" name="Groep 35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5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ep 55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7" name="Rechthoek 56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Rechthoek 62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" name="Rechthoek 63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" name="Rechthoek 64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" name="Rechthoek 65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7" name="Rechte verbindingslijn 36"/>
            <p:cNvCxnSpPr>
              <a:stCxn id="70" idx="2"/>
              <a:endCxn id="55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8" name="Rechte verbindingslijn 37"/>
            <p:cNvCxnSpPr>
              <a:endCxn id="90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9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41" name="Ovaal 40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43" name="Groep 42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53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4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4" name="Tekstvak 43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9" name="Ovaal 48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50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51" name="Ovaal 50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2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103" name="Groep 102"/>
          <p:cNvGrpSpPr/>
          <p:nvPr userDrawn="1"/>
        </p:nvGrpSpPr>
        <p:grpSpPr>
          <a:xfrm>
            <a:off x="12539392" y="0"/>
            <a:ext cx="2716339" cy="3676571"/>
            <a:chOff x="12435216" y="14897"/>
            <a:chExt cx="2716339" cy="3676571"/>
          </a:xfrm>
        </p:grpSpPr>
        <p:sp>
          <p:nvSpPr>
            <p:cNvPr id="104" name="Rechthoek 103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Grafiek INVOEGEN</a:t>
              </a:r>
            </a:p>
          </p:txBody>
        </p:sp>
        <p:sp>
          <p:nvSpPr>
            <p:cNvPr id="105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grafiek. Klik op het pictogram om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een grafiek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6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7" name="Ovaal 106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8" name="Ovaal 107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9" name="Rechte verbindingslijn 108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10" name="Rechte verbindingslijn 109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11" name="Rechte verbindingslijn 110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2" name="Groep 111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17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18" name="Tekstvak 117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19" name="Rechte verbindingslijn 118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Gelijkbenige driehoek 119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  <p:grpSp>
          <p:nvGrpSpPr>
            <p:cNvPr id="113" name="Groep 112"/>
            <p:cNvGrpSpPr/>
            <p:nvPr userDrawn="1"/>
          </p:nvGrpSpPr>
          <p:grpSpPr>
            <a:xfrm>
              <a:off x="12435216" y="1678012"/>
              <a:ext cx="372535" cy="405517"/>
              <a:chOff x="12468049" y="1754144"/>
              <a:chExt cx="339072" cy="369091"/>
            </a:xfrm>
          </p:grpSpPr>
          <p:sp>
            <p:nvSpPr>
              <p:cNvPr id="114" name="Rechthoek 113"/>
              <p:cNvSpPr/>
              <p:nvPr userDrawn="1"/>
            </p:nvSpPr>
            <p:spPr>
              <a:xfrm>
                <a:off x="12468049" y="1869625"/>
                <a:ext cx="92751" cy="25360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5" name="Rechthoek 114"/>
              <p:cNvSpPr/>
              <p:nvPr userDrawn="1"/>
            </p:nvSpPr>
            <p:spPr>
              <a:xfrm>
                <a:off x="12590223" y="1754144"/>
                <a:ext cx="92751" cy="369091"/>
              </a:xfrm>
              <a:prstGeom prst="rect">
                <a:avLst/>
              </a:prstGeom>
              <a:solidFill>
                <a:srgbClr val="EDC8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6" name="Rechthoek 115"/>
              <p:cNvSpPr/>
              <p:nvPr userDrawn="1"/>
            </p:nvSpPr>
            <p:spPr>
              <a:xfrm>
                <a:off x="12714370" y="1836322"/>
                <a:ext cx="92751" cy="28691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21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45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/>
          <p:nvPr userDrawn="1"/>
        </p:nvSpPr>
        <p:spPr>
          <a:xfrm>
            <a:off x="6502400" y="1358671"/>
            <a:ext cx="5028838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25" name="Rechte verbindingslijn 24"/>
          <p:cNvCxnSpPr/>
          <p:nvPr userDrawn="1"/>
        </p:nvCxnSpPr>
        <p:spPr>
          <a:xfrm flipH="1">
            <a:off x="6502400" y="5776291"/>
            <a:ext cx="50292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7" y="1720867"/>
            <a:ext cx="5392094" cy="3693600"/>
          </a:xfr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0" name="Tijdelijke aanduiding voor verticale tekst 2"/>
          <p:cNvSpPr>
            <a:spLocks noGrp="1"/>
          </p:cNvSpPr>
          <p:nvPr>
            <p:ph type="body" orient="vert" idx="18"/>
          </p:nvPr>
        </p:nvSpPr>
        <p:spPr>
          <a:xfrm>
            <a:off x="6502400" y="1720867"/>
            <a:ext cx="5028837" cy="336533"/>
          </a:xfrm>
        </p:spPr>
        <p:txBody>
          <a:bodyPr vert="horz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6" name="Tijdelijke aanduiding voor grafiek 8"/>
          <p:cNvSpPr>
            <a:spLocks noGrp="1"/>
          </p:cNvSpPr>
          <p:nvPr>
            <p:ph type="chart" sz="quarter" idx="17"/>
          </p:nvPr>
        </p:nvSpPr>
        <p:spPr>
          <a:xfrm>
            <a:off x="6841926" y="2227480"/>
            <a:ext cx="4349787" cy="32112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Grafiek 50%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9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21" name="Rechthoek 20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22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30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31" name="Rechte verbindingslijn 30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2" name="Rechte verbindingslijn 31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3" name="Rechte verbindingslijn 32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4" name="Groep 33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90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1" name="Groep 90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92" name="Rechthoek 91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Rechthoek 97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Rechthoek 99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1" name="Rechthoek 100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2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8" name="Rechthoek 67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1" name="Groep 70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5" name="Rechthoek 84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2" name="Groep 71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73" name="Groep 72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2" name="Rechthoek 81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3" name="Rechthoek 82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4" name="Rechthoek 83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4" name="Groep 73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6" name="Groep 35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5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ep 55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7" name="Rechthoek 56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Rechthoek 62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" name="Rechthoek 63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" name="Rechthoek 64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" name="Rechthoek 65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7" name="Rechte verbindingslijn 36"/>
            <p:cNvCxnSpPr>
              <a:stCxn id="70" idx="2"/>
              <a:endCxn id="55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8" name="Rechte verbindingslijn 37"/>
            <p:cNvCxnSpPr>
              <a:endCxn id="90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9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41" name="Ovaal 40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43" name="Groep 42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53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4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4" name="Tekstvak 43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9" name="Ovaal 48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50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51" name="Ovaal 50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2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103" name="Groep 102"/>
          <p:cNvGrpSpPr/>
          <p:nvPr userDrawn="1"/>
        </p:nvGrpSpPr>
        <p:grpSpPr>
          <a:xfrm>
            <a:off x="12539392" y="0"/>
            <a:ext cx="2716339" cy="3676571"/>
            <a:chOff x="12435216" y="14897"/>
            <a:chExt cx="2716339" cy="3676571"/>
          </a:xfrm>
        </p:grpSpPr>
        <p:sp>
          <p:nvSpPr>
            <p:cNvPr id="104" name="Rechthoek 103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Grafiek INVOEGEN</a:t>
              </a:r>
            </a:p>
          </p:txBody>
        </p:sp>
        <p:sp>
          <p:nvSpPr>
            <p:cNvPr id="105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grafiek. Klik op het pictogram om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een grafiek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6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7" name="Ovaal 106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8" name="Ovaal 107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9" name="Rechte verbindingslijn 108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10" name="Rechte verbindingslijn 109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11" name="Rechte verbindingslijn 110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2" name="Groep 111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17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18" name="Tekstvak 117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19" name="Rechte verbindingslijn 118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Gelijkbenige driehoek 119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  <p:grpSp>
          <p:nvGrpSpPr>
            <p:cNvPr id="113" name="Groep 112"/>
            <p:cNvGrpSpPr/>
            <p:nvPr userDrawn="1"/>
          </p:nvGrpSpPr>
          <p:grpSpPr>
            <a:xfrm>
              <a:off x="12435216" y="1678012"/>
              <a:ext cx="372535" cy="405517"/>
              <a:chOff x="12468049" y="1754144"/>
              <a:chExt cx="339072" cy="369091"/>
            </a:xfrm>
          </p:grpSpPr>
          <p:sp>
            <p:nvSpPr>
              <p:cNvPr id="114" name="Rechthoek 113"/>
              <p:cNvSpPr/>
              <p:nvPr userDrawn="1"/>
            </p:nvSpPr>
            <p:spPr>
              <a:xfrm>
                <a:off x="12468049" y="1869625"/>
                <a:ext cx="92751" cy="25360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5" name="Rechthoek 114"/>
              <p:cNvSpPr/>
              <p:nvPr userDrawn="1"/>
            </p:nvSpPr>
            <p:spPr>
              <a:xfrm>
                <a:off x="12590223" y="1754144"/>
                <a:ext cx="92751" cy="369091"/>
              </a:xfrm>
              <a:prstGeom prst="rect">
                <a:avLst/>
              </a:prstGeom>
              <a:solidFill>
                <a:srgbClr val="EDC8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6" name="Rechthoek 115"/>
              <p:cNvSpPr/>
              <p:nvPr userDrawn="1"/>
            </p:nvSpPr>
            <p:spPr>
              <a:xfrm>
                <a:off x="12714370" y="1836322"/>
                <a:ext cx="92751" cy="28691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21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682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/>
          <p:nvPr userDrawn="1"/>
        </p:nvSpPr>
        <p:spPr>
          <a:xfrm>
            <a:off x="4275667" y="1358671"/>
            <a:ext cx="7255571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29" name="Rechte verbindingslijn 28"/>
          <p:cNvCxnSpPr/>
          <p:nvPr userDrawn="1"/>
        </p:nvCxnSpPr>
        <p:spPr>
          <a:xfrm flipH="1">
            <a:off x="4275667" y="5776291"/>
            <a:ext cx="725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7" y="1720867"/>
            <a:ext cx="3165360" cy="3693600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0" name="Tijdelijke aanduiding voor verticale tekst 2"/>
          <p:cNvSpPr>
            <a:spLocks noGrp="1"/>
          </p:cNvSpPr>
          <p:nvPr>
            <p:ph type="body" orient="vert" idx="18"/>
          </p:nvPr>
        </p:nvSpPr>
        <p:spPr>
          <a:xfrm>
            <a:off x="4275668" y="1720867"/>
            <a:ext cx="7255570" cy="336533"/>
          </a:xfrm>
        </p:spPr>
        <p:txBody>
          <a:bodyPr vert="horz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6" name="Tijdelijke aanduiding voor grafiek 8"/>
          <p:cNvSpPr>
            <a:spLocks noGrp="1"/>
          </p:cNvSpPr>
          <p:nvPr>
            <p:ph type="chart" sz="quarter" idx="17"/>
          </p:nvPr>
        </p:nvSpPr>
        <p:spPr>
          <a:xfrm>
            <a:off x="4605467" y="2227479"/>
            <a:ext cx="6588254" cy="321129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kstvak 17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Grafiek 75%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12539392" y="0"/>
            <a:ext cx="2716339" cy="3676571"/>
            <a:chOff x="12435216" y="14897"/>
            <a:chExt cx="2716339" cy="3676571"/>
          </a:xfrm>
        </p:grpSpPr>
        <p:sp>
          <p:nvSpPr>
            <p:cNvPr id="15" name="Rechthoek 14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Grafiek INVOEGEN</a:t>
              </a:r>
            </a:p>
          </p:txBody>
        </p:sp>
        <p:sp>
          <p:nvSpPr>
            <p:cNvPr id="21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grafiek. Klik op het pictogram om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een grafiek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22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23" name="Ovaal 22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" name="Ovaal 24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27" name="Rechte verbindingslijn 26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8" name="Rechte verbindingslijn 27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0" name="Rechte verbindingslijn 29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1" name="Groep 30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36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37" name="Tekstvak 36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38" name="Rechte verbindingslijn 37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Gelijkbenige driehoek 38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  <p:grpSp>
          <p:nvGrpSpPr>
            <p:cNvPr id="32" name="Groep 31"/>
            <p:cNvGrpSpPr/>
            <p:nvPr userDrawn="1"/>
          </p:nvGrpSpPr>
          <p:grpSpPr>
            <a:xfrm>
              <a:off x="12435216" y="1678012"/>
              <a:ext cx="372535" cy="405517"/>
              <a:chOff x="12468049" y="1754144"/>
              <a:chExt cx="339072" cy="369091"/>
            </a:xfrm>
          </p:grpSpPr>
          <p:sp>
            <p:nvSpPr>
              <p:cNvPr id="33" name="Rechthoek 32"/>
              <p:cNvSpPr/>
              <p:nvPr userDrawn="1"/>
            </p:nvSpPr>
            <p:spPr>
              <a:xfrm>
                <a:off x="12468049" y="1869625"/>
                <a:ext cx="92751" cy="25360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Rechthoek 33"/>
              <p:cNvSpPr/>
              <p:nvPr userDrawn="1"/>
            </p:nvSpPr>
            <p:spPr>
              <a:xfrm>
                <a:off x="12590223" y="1754144"/>
                <a:ext cx="92751" cy="369091"/>
              </a:xfrm>
              <a:prstGeom prst="rect">
                <a:avLst/>
              </a:prstGeom>
              <a:solidFill>
                <a:srgbClr val="EDC8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" name="Rechthoek 34"/>
              <p:cNvSpPr/>
              <p:nvPr userDrawn="1"/>
            </p:nvSpPr>
            <p:spPr>
              <a:xfrm>
                <a:off x="12714370" y="1836322"/>
                <a:ext cx="92751" cy="28691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40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41" name="Rechthoek 40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4" name="Ovaal 43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6" name="Ovaal 45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7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49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50" name="Rechte verbindingslijn 49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1" name="Rechte verbindingslijn 50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2" name="Rechte verbindingslijn 51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53" name="Groep 52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109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10" name="Groep 109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111" name="Rechthoek 110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2" name="Rechthoek 111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3" name="Rechthoek 112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4" name="Rechthoek 113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5" name="Rechthoek 114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6" name="Rechthoek 115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7" name="Rechthoek 116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8" name="Rechthoek 117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9" name="Rechthoek 118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0" name="Rechthoek 119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1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54" name="Groep 53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87" name="Rechthoek 86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8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9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90" name="Groep 89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104" name="Rechthoek 103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5" name="Rechthoek 104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6" name="Rechthoek 105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7" name="Rechthoek 106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8" name="Rechthoek 107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91" name="Groep 90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92" name="Groep 91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99" name="Rechthoek 98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0" name="Rechthoek 99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1" name="Rechthoek 100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2" name="Rechthoek 101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3" name="Rechthoek 102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93" name="Groep 92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94" name="Rechthoek 93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5" name="Rechthoek 94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6" name="Rechthoek 95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7" name="Rechthoek 96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8" name="Rechthoek 97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55" name="Groep 54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74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5" name="Groep 74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76" name="Rechthoek 75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9" name="Rechthoek 78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0" name="Rechthoek 79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56" name="Rechte verbindingslijn 55"/>
            <p:cNvCxnSpPr>
              <a:stCxn id="89" idx="2"/>
              <a:endCxn id="74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57" name="Rechte verbindingslijn 56"/>
            <p:cNvCxnSpPr>
              <a:endCxn id="109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58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59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60" name="Ovaal 59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61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62" name="Groep 61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72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73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63" name="Tekstvak 62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64" name="Ovaal 63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65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66" name="Ovaal 65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67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68" name="Ovaal 67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69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70" name="Ovaal 69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71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sp>
        <p:nvSpPr>
          <p:cNvPr id="122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55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 userDrawn="1"/>
        </p:nvSpPr>
        <p:spPr>
          <a:xfrm>
            <a:off x="663575" y="1358671"/>
            <a:ext cx="10867663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20" name="Rechte verbindingslijn 19"/>
          <p:cNvCxnSpPr/>
          <p:nvPr userDrawn="1"/>
        </p:nvCxnSpPr>
        <p:spPr>
          <a:xfrm flipH="1">
            <a:off x="664631" y="5776291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6" y="1720867"/>
            <a:ext cx="10867302" cy="336533"/>
          </a:xfrm>
        </p:spPr>
        <p:txBody>
          <a:bodyPr vert="horz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5"/>
          </p:nvPr>
        </p:nvSpPr>
        <p:spPr>
          <a:xfrm>
            <a:off x="996387" y="2227480"/>
            <a:ext cx="10202400" cy="32112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kstvak 11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Grafiek 100%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6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7" name="Rechthoek 16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19" name="Ovaal 18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4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5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6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7" name="Rechte verbindingslijn 26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8" name="Rechte verbindingslijn 27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9" name="Rechte verbindingslijn 28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0" name="Groep 29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6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7" name="Groep 86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8" name="Rechthoek 87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1" name="Groep 30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4" name="Rechthoek 63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7" name="Groep 66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1" name="Rechthoek 80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8" name="Groep 67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9" name="Groep 68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Groep 69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2" name="Groep 31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1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2" name="Groep 51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3" name="Rechthoek 52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3" name="Rechte verbindingslijn 32"/>
            <p:cNvCxnSpPr>
              <a:stCxn id="66" idx="2"/>
              <a:endCxn id="51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4" name="Rechte verbindingslijn 33"/>
            <p:cNvCxnSpPr>
              <a:endCxn id="86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5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6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7" name="Ovaal 36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39" name="Groep 38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49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0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0" name="Tekstvak 39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1" name="Ovaal 40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99" name="Groep 98"/>
          <p:cNvGrpSpPr/>
          <p:nvPr userDrawn="1"/>
        </p:nvGrpSpPr>
        <p:grpSpPr>
          <a:xfrm>
            <a:off x="12539392" y="0"/>
            <a:ext cx="2716339" cy="3676571"/>
            <a:chOff x="12435216" y="14897"/>
            <a:chExt cx="2716339" cy="3676571"/>
          </a:xfrm>
        </p:grpSpPr>
        <p:sp>
          <p:nvSpPr>
            <p:cNvPr id="100" name="Rechthoek 99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Grafiek INVOEGEN</a:t>
              </a:r>
            </a:p>
          </p:txBody>
        </p:sp>
        <p:sp>
          <p:nvSpPr>
            <p:cNvPr id="101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grafiek. Klik op het pictogram om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een grafiek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2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3" name="Ovaal 102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4" name="Ovaal 103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5" name="Rechte verbindingslijn 104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6" name="Rechte verbindingslijn 105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7" name="Rechte verbindingslijn 106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08" name="Groep 107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13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14" name="Tekstvak 113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15" name="Rechte verbindingslijn 114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Gelijkbenige driehoek 115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  <p:grpSp>
          <p:nvGrpSpPr>
            <p:cNvPr id="109" name="Groep 108"/>
            <p:cNvGrpSpPr/>
            <p:nvPr userDrawn="1"/>
          </p:nvGrpSpPr>
          <p:grpSpPr>
            <a:xfrm>
              <a:off x="12435216" y="1678012"/>
              <a:ext cx="372535" cy="405517"/>
              <a:chOff x="12468049" y="1754144"/>
              <a:chExt cx="339072" cy="369091"/>
            </a:xfrm>
          </p:grpSpPr>
          <p:sp>
            <p:nvSpPr>
              <p:cNvPr id="110" name="Rechthoek 109"/>
              <p:cNvSpPr/>
              <p:nvPr userDrawn="1"/>
            </p:nvSpPr>
            <p:spPr>
              <a:xfrm>
                <a:off x="12468049" y="1869625"/>
                <a:ext cx="92751" cy="253609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1" name="Rechthoek 110"/>
              <p:cNvSpPr/>
              <p:nvPr userDrawn="1"/>
            </p:nvSpPr>
            <p:spPr>
              <a:xfrm>
                <a:off x="12590223" y="1754144"/>
                <a:ext cx="92751" cy="369091"/>
              </a:xfrm>
              <a:prstGeom prst="rect">
                <a:avLst/>
              </a:prstGeom>
              <a:solidFill>
                <a:srgbClr val="EDC8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2" name="Rechthoek 111"/>
              <p:cNvSpPr/>
              <p:nvPr userDrawn="1"/>
            </p:nvSpPr>
            <p:spPr>
              <a:xfrm>
                <a:off x="12714370" y="1836322"/>
                <a:ext cx="92751" cy="28691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17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81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/>
          <p:cNvSpPr/>
          <p:nvPr userDrawn="1"/>
        </p:nvSpPr>
        <p:spPr>
          <a:xfrm>
            <a:off x="7931238" y="1358671"/>
            <a:ext cx="3600000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19" name="Rechte verbindingslijn 18"/>
          <p:cNvCxnSpPr/>
          <p:nvPr userDrawn="1"/>
        </p:nvCxnSpPr>
        <p:spPr>
          <a:xfrm flipH="1">
            <a:off x="7931238" y="5776291"/>
            <a:ext cx="3600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63936" y="1720867"/>
            <a:ext cx="6840000" cy="3693600"/>
          </a:xfr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21" name="Tijdelijke aanduiding voor tabel 9"/>
          <p:cNvSpPr>
            <a:spLocks noGrp="1"/>
          </p:cNvSpPr>
          <p:nvPr>
            <p:ph type="tbl" sz="quarter" idx="17"/>
          </p:nvPr>
        </p:nvSpPr>
        <p:spPr>
          <a:xfrm>
            <a:off x="8272113" y="1720867"/>
            <a:ext cx="2918251" cy="36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nl-NL" dirty="0"/>
          </a:p>
        </p:txBody>
      </p:sp>
      <p:sp>
        <p:nvSpPr>
          <p:cNvPr id="12" name="Tekstvak 11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Tabel 25%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5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7" name="Rechthoek 16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20" name="Ovaal 19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6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7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9" name="Rechte verbindingslijn 28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0" name="Rechte verbindingslijn 29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1" name="Rechte verbindingslijn 30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2" name="Groep 31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8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9" name="Groep 88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90" name="Rechthoek 89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Rechthoek 97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3" name="Groep 32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6" name="Rechthoek 65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9" name="Groep 68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3" name="Rechthoek 82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0" name="Groep 69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71" name="Groep 70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2" name="Rechthoek 81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2" name="Groep 71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3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4" name="Groep 53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5" name="Rechthoek 54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Rechthoek 62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" name="Rechthoek 63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5" name="Rechte verbindingslijn 34"/>
            <p:cNvCxnSpPr>
              <a:stCxn id="68" idx="2"/>
              <a:endCxn id="53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6" name="Rechte verbindingslijn 35"/>
            <p:cNvCxnSpPr>
              <a:endCxn id="88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41" name="Groep 40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51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2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2" name="Tekstvak 41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9" name="Ovaal 48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0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119" name="Groep 118"/>
          <p:cNvGrpSpPr/>
          <p:nvPr userDrawn="1"/>
        </p:nvGrpSpPr>
        <p:grpSpPr>
          <a:xfrm>
            <a:off x="12575482" y="-1669"/>
            <a:ext cx="2710407" cy="3676571"/>
            <a:chOff x="12441148" y="14897"/>
            <a:chExt cx="2710407" cy="3676571"/>
          </a:xfrm>
        </p:grpSpPr>
        <p:sp>
          <p:nvSpPr>
            <p:cNvPr id="120" name="Rechthoek 119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Tabel INVOEGEN</a:t>
              </a:r>
            </a:p>
          </p:txBody>
        </p:sp>
        <p:sp>
          <p:nvSpPr>
            <p:cNvPr id="121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tabel. Klik op het pictogram om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een tabel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22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tabel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23" name="Ovaal 122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24" name="Ovaal 123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25" name="Rechte verbindingslijn 124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6" name="Rechte verbindingslijn 125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7" name="Rechte verbindingslijn 126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28" name="Groep 127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38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39" name="Tekstvak 138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40" name="Rechte verbindingslijn 139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Gelijkbenige driehoek 140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  <p:grpSp>
          <p:nvGrpSpPr>
            <p:cNvPr id="129" name="Groep 128"/>
            <p:cNvGrpSpPr/>
            <p:nvPr userDrawn="1"/>
          </p:nvGrpSpPr>
          <p:grpSpPr>
            <a:xfrm>
              <a:off x="12441148" y="1674386"/>
              <a:ext cx="445181" cy="402106"/>
              <a:chOff x="6072040" y="3376043"/>
              <a:chExt cx="1227920" cy="1109109"/>
            </a:xfrm>
          </p:grpSpPr>
          <p:sp>
            <p:nvSpPr>
              <p:cNvPr id="130" name="Rechthoek 129"/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Rechthoek 130"/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32" name="Rechte verbindingslijn 131"/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/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echte verbindingslijn 133"/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/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Rechte verbindingslijn 135"/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hthoek 136"/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905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1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88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/>
          <p:cNvSpPr/>
          <p:nvPr userDrawn="1"/>
        </p:nvSpPr>
        <p:spPr>
          <a:xfrm>
            <a:off x="6502400" y="1358671"/>
            <a:ext cx="5028838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19" name="Rechte verbindingslijn 18"/>
          <p:cNvCxnSpPr/>
          <p:nvPr userDrawn="1"/>
        </p:nvCxnSpPr>
        <p:spPr>
          <a:xfrm flipH="1">
            <a:off x="6502400" y="5776291"/>
            <a:ext cx="50292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7" y="1720867"/>
            <a:ext cx="5392094" cy="3693600"/>
          </a:xfr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1" name="Tijdelijke aanduiding voor tabel 9"/>
          <p:cNvSpPr>
            <a:spLocks noGrp="1"/>
          </p:cNvSpPr>
          <p:nvPr>
            <p:ph type="tbl" sz="quarter" idx="17"/>
          </p:nvPr>
        </p:nvSpPr>
        <p:spPr>
          <a:xfrm>
            <a:off x="6842419" y="1720867"/>
            <a:ext cx="4348800" cy="36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nl-NL" dirty="0"/>
          </a:p>
        </p:txBody>
      </p:sp>
      <p:sp>
        <p:nvSpPr>
          <p:cNvPr id="12" name="Tekstvak 11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Tabel 50%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5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7" name="Rechthoek 16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20" name="Ovaal 19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6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7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9" name="Rechte verbindingslijn 28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0" name="Rechte verbindingslijn 29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1" name="Rechte verbindingslijn 30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2" name="Groep 31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8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9" name="Groep 88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90" name="Rechthoek 89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Rechthoek 97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3" name="Groep 32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6" name="Rechthoek 65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9" name="Groep 68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3" name="Rechthoek 82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0" name="Groep 69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71" name="Groep 70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2" name="Rechthoek 81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2" name="Groep 71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3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4" name="Groep 53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5" name="Rechthoek 54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Rechthoek 62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" name="Rechthoek 63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5" name="Rechte verbindingslijn 34"/>
            <p:cNvCxnSpPr>
              <a:stCxn id="68" idx="2"/>
              <a:endCxn id="53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6" name="Rechte verbindingslijn 35"/>
            <p:cNvCxnSpPr>
              <a:endCxn id="88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41" name="Groep 40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51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2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2" name="Tekstvak 41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9" name="Ovaal 48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0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101" name="Groep 100"/>
          <p:cNvGrpSpPr/>
          <p:nvPr userDrawn="1"/>
        </p:nvGrpSpPr>
        <p:grpSpPr>
          <a:xfrm>
            <a:off x="12575482" y="-1669"/>
            <a:ext cx="2710407" cy="3676571"/>
            <a:chOff x="12441148" y="14897"/>
            <a:chExt cx="2710407" cy="3676571"/>
          </a:xfrm>
        </p:grpSpPr>
        <p:sp>
          <p:nvSpPr>
            <p:cNvPr id="102" name="Rechthoek 101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Tabel INVOEGEN</a:t>
              </a:r>
            </a:p>
          </p:txBody>
        </p:sp>
        <p:sp>
          <p:nvSpPr>
            <p:cNvPr id="103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tabel. Klik op het pictogram om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een tabel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4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tabel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5" name="Ovaal 104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6" name="Ovaal 105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7" name="Rechte verbindingslijn 106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8" name="Rechte verbindingslijn 107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9" name="Rechte verbindingslijn 108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109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20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21" name="Tekstvak 120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22" name="Rechte verbindingslijn 121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Gelijkbenige driehoek 122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  <p:grpSp>
          <p:nvGrpSpPr>
            <p:cNvPr id="111" name="Groep 110"/>
            <p:cNvGrpSpPr/>
            <p:nvPr userDrawn="1"/>
          </p:nvGrpSpPr>
          <p:grpSpPr>
            <a:xfrm>
              <a:off x="12441148" y="1674386"/>
              <a:ext cx="445181" cy="402106"/>
              <a:chOff x="6072040" y="3376043"/>
              <a:chExt cx="1227920" cy="1109109"/>
            </a:xfrm>
          </p:grpSpPr>
          <p:sp>
            <p:nvSpPr>
              <p:cNvPr id="112" name="Rechthoek 111"/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3" name="Rechthoek 112"/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4" name="Rechte verbindingslijn 113"/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/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chte verbindingslijn 116"/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hthoek 118"/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905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24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1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/>
          <p:cNvSpPr/>
          <p:nvPr userDrawn="1"/>
        </p:nvSpPr>
        <p:spPr>
          <a:xfrm>
            <a:off x="4275667" y="1358671"/>
            <a:ext cx="7255571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19" name="Rechte verbindingslijn 18"/>
          <p:cNvCxnSpPr/>
          <p:nvPr userDrawn="1"/>
        </p:nvCxnSpPr>
        <p:spPr>
          <a:xfrm flipH="1">
            <a:off x="4275667" y="5776291"/>
            <a:ext cx="725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7" y="1720867"/>
            <a:ext cx="3165360" cy="3693600"/>
          </a:xfr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1" name="Tijdelijke aanduiding voor tabel 9"/>
          <p:cNvSpPr>
            <a:spLocks noGrp="1"/>
          </p:cNvSpPr>
          <p:nvPr>
            <p:ph type="tbl" sz="quarter" idx="17"/>
          </p:nvPr>
        </p:nvSpPr>
        <p:spPr>
          <a:xfrm>
            <a:off x="4637956" y="1720867"/>
            <a:ext cx="6555765" cy="36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nl-NL" dirty="0"/>
          </a:p>
        </p:txBody>
      </p:sp>
      <p:sp>
        <p:nvSpPr>
          <p:cNvPr id="12" name="Tekstvak 11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Tabel 75%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5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7" name="Rechthoek 16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20" name="Ovaal 19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6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7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9" name="Rechte verbindingslijn 28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0" name="Rechte verbindingslijn 29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1" name="Rechte verbindingslijn 30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2" name="Groep 31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8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9" name="Groep 88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90" name="Rechthoek 89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Rechthoek 97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3" name="Groep 32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6" name="Rechthoek 65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9" name="Groep 68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3" name="Rechthoek 82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0" name="Groep 69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71" name="Groep 70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2" name="Rechthoek 81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2" name="Groep 71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3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4" name="Groep 53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5" name="Rechthoek 54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Rechthoek 62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" name="Rechthoek 63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5" name="Rechte verbindingslijn 34"/>
            <p:cNvCxnSpPr>
              <a:stCxn id="68" idx="2"/>
              <a:endCxn id="53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6" name="Rechte verbindingslijn 35"/>
            <p:cNvCxnSpPr>
              <a:endCxn id="88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41" name="Groep 40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51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2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2" name="Tekstvak 41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9" name="Ovaal 48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0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101" name="Groep 100"/>
          <p:cNvGrpSpPr/>
          <p:nvPr userDrawn="1"/>
        </p:nvGrpSpPr>
        <p:grpSpPr>
          <a:xfrm>
            <a:off x="12575482" y="-1669"/>
            <a:ext cx="2710407" cy="3676571"/>
            <a:chOff x="12441148" y="14897"/>
            <a:chExt cx="2710407" cy="3676571"/>
          </a:xfrm>
        </p:grpSpPr>
        <p:sp>
          <p:nvSpPr>
            <p:cNvPr id="102" name="Rechthoek 101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Tabel INVOEGEN</a:t>
              </a:r>
            </a:p>
          </p:txBody>
        </p:sp>
        <p:sp>
          <p:nvSpPr>
            <p:cNvPr id="103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tabel. Klik op het pictogram om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een tabel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4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tabel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5" name="Ovaal 104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6" name="Ovaal 105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7" name="Rechte verbindingslijn 106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8" name="Rechte verbindingslijn 107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9" name="Rechte verbindingslijn 108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109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20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21" name="Tekstvak 120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22" name="Rechte verbindingslijn 121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Gelijkbenige driehoek 122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  <p:grpSp>
          <p:nvGrpSpPr>
            <p:cNvPr id="111" name="Groep 110"/>
            <p:cNvGrpSpPr/>
            <p:nvPr userDrawn="1"/>
          </p:nvGrpSpPr>
          <p:grpSpPr>
            <a:xfrm>
              <a:off x="12441148" y="1674386"/>
              <a:ext cx="445181" cy="402106"/>
              <a:chOff x="6072040" y="3376043"/>
              <a:chExt cx="1227920" cy="1109109"/>
            </a:xfrm>
          </p:grpSpPr>
          <p:sp>
            <p:nvSpPr>
              <p:cNvPr id="112" name="Rechthoek 111"/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3" name="Rechthoek 112"/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4" name="Rechte verbindingslijn 113"/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/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chte verbindingslijn 116"/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hthoek 118"/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905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24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312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9"/>
          <p:cNvSpPr/>
          <p:nvPr userDrawn="1"/>
        </p:nvSpPr>
        <p:spPr>
          <a:xfrm>
            <a:off x="663575" y="1358671"/>
            <a:ext cx="10867663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19" name="Rechte verbindingslijn 18"/>
          <p:cNvCxnSpPr/>
          <p:nvPr userDrawn="1"/>
        </p:nvCxnSpPr>
        <p:spPr>
          <a:xfrm flipH="1">
            <a:off x="664631" y="5776291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Tijdelijke aanduiding voor tekst 2"/>
          <p:cNvSpPr>
            <a:spLocks noGrp="1"/>
          </p:cNvSpPr>
          <p:nvPr>
            <p:ph type="body" idx="14" hasCustomPrompt="1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995620" y="1720867"/>
            <a:ext cx="10203934" cy="3693600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dirty="0">
                <a:solidFill>
                  <a:srgbClr val="404040"/>
                </a:solidFill>
                <a:latin typeface="Calibri" panose="020F0502020204030204" pitchFamily="34" charset="0"/>
              </a:rPr>
              <a:t>Tabel 100%</a:t>
            </a:r>
            <a:endParaRPr lang="en-GB" dirty="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85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sti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hoek 25"/>
          <p:cNvSpPr/>
          <p:nvPr userDrawn="1"/>
        </p:nvSpPr>
        <p:spPr>
          <a:xfrm>
            <a:off x="6177231" y="1358671"/>
            <a:ext cx="5354007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hthoek 29"/>
          <p:cNvSpPr/>
          <p:nvPr userDrawn="1"/>
        </p:nvSpPr>
        <p:spPr>
          <a:xfrm>
            <a:off x="6412216" y="4459687"/>
            <a:ext cx="1551291" cy="1083178"/>
          </a:xfrm>
          <a:prstGeom prst="rect">
            <a:avLst/>
          </a:prstGeom>
          <a:solidFill>
            <a:schemeClr val="bg1"/>
          </a:solidFill>
          <a:ln w="12700">
            <a:solidFill>
              <a:srgbClr val="F4F2F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 userDrawn="1"/>
        </p:nvSpPr>
        <p:spPr>
          <a:xfrm>
            <a:off x="8078589" y="4459687"/>
            <a:ext cx="1551291" cy="1083178"/>
          </a:xfrm>
          <a:prstGeom prst="rect">
            <a:avLst/>
          </a:prstGeom>
          <a:solidFill>
            <a:schemeClr val="bg1"/>
          </a:solidFill>
          <a:ln w="12700">
            <a:solidFill>
              <a:srgbClr val="F4F2F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 31"/>
          <p:cNvSpPr/>
          <p:nvPr userDrawn="1"/>
        </p:nvSpPr>
        <p:spPr>
          <a:xfrm>
            <a:off x="9744962" y="4459687"/>
            <a:ext cx="1551291" cy="1083178"/>
          </a:xfrm>
          <a:prstGeom prst="rect">
            <a:avLst/>
          </a:prstGeom>
          <a:solidFill>
            <a:schemeClr val="bg1"/>
          </a:solidFill>
          <a:ln w="12700">
            <a:solidFill>
              <a:srgbClr val="F4F2F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/>
          <p:cNvSpPr/>
          <p:nvPr userDrawn="1"/>
        </p:nvSpPr>
        <p:spPr>
          <a:xfrm>
            <a:off x="6412216" y="3268560"/>
            <a:ext cx="1551291" cy="1083178"/>
          </a:xfrm>
          <a:prstGeom prst="rect">
            <a:avLst/>
          </a:prstGeom>
          <a:solidFill>
            <a:schemeClr val="bg1"/>
          </a:solidFill>
          <a:ln w="12700">
            <a:solidFill>
              <a:srgbClr val="F4F2F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/>
          <p:cNvSpPr/>
          <p:nvPr userDrawn="1"/>
        </p:nvSpPr>
        <p:spPr>
          <a:xfrm>
            <a:off x="8078589" y="3268560"/>
            <a:ext cx="1551291" cy="1083178"/>
          </a:xfrm>
          <a:prstGeom prst="rect">
            <a:avLst/>
          </a:prstGeom>
          <a:solidFill>
            <a:schemeClr val="bg1"/>
          </a:solidFill>
          <a:ln w="12700">
            <a:solidFill>
              <a:srgbClr val="F4F2F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hthoek 36"/>
          <p:cNvSpPr/>
          <p:nvPr userDrawn="1"/>
        </p:nvSpPr>
        <p:spPr>
          <a:xfrm>
            <a:off x="9744962" y="3268560"/>
            <a:ext cx="1551291" cy="1083178"/>
          </a:xfrm>
          <a:prstGeom prst="rect">
            <a:avLst/>
          </a:prstGeom>
          <a:solidFill>
            <a:schemeClr val="bg1"/>
          </a:solidFill>
          <a:ln w="12700">
            <a:solidFill>
              <a:srgbClr val="F4F2F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/>
          <p:cNvSpPr/>
          <p:nvPr userDrawn="1"/>
        </p:nvSpPr>
        <p:spPr>
          <a:xfrm>
            <a:off x="6412216" y="2077433"/>
            <a:ext cx="1551291" cy="1083178"/>
          </a:xfrm>
          <a:prstGeom prst="rect">
            <a:avLst/>
          </a:prstGeom>
          <a:solidFill>
            <a:schemeClr val="bg1"/>
          </a:solidFill>
          <a:ln w="12700">
            <a:solidFill>
              <a:srgbClr val="F4F2F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 userDrawn="1"/>
        </p:nvSpPr>
        <p:spPr>
          <a:xfrm>
            <a:off x="8078589" y="2077433"/>
            <a:ext cx="1551291" cy="1083178"/>
          </a:xfrm>
          <a:prstGeom prst="rect">
            <a:avLst/>
          </a:prstGeom>
          <a:solidFill>
            <a:schemeClr val="bg1"/>
          </a:solidFill>
          <a:ln w="12700">
            <a:solidFill>
              <a:srgbClr val="F4F2F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/>
          <p:cNvSpPr/>
          <p:nvPr userDrawn="1"/>
        </p:nvSpPr>
        <p:spPr>
          <a:xfrm>
            <a:off x="9744962" y="2077433"/>
            <a:ext cx="1551291" cy="1083178"/>
          </a:xfrm>
          <a:prstGeom prst="rect">
            <a:avLst/>
          </a:prstGeom>
          <a:solidFill>
            <a:schemeClr val="bg1"/>
          </a:solidFill>
          <a:ln w="12700">
            <a:solidFill>
              <a:srgbClr val="F4F2F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63936" y="1720867"/>
            <a:ext cx="5181793" cy="18000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jdelijke aanduiding voor verticale tekst 2"/>
          <p:cNvSpPr>
            <a:spLocks noGrp="1"/>
          </p:cNvSpPr>
          <p:nvPr>
            <p:ph type="body" orient="vert" idx="15"/>
          </p:nvPr>
        </p:nvSpPr>
        <p:spPr>
          <a:xfrm>
            <a:off x="663936" y="3737987"/>
            <a:ext cx="5181793" cy="1804878"/>
          </a:xfrm>
        </p:spPr>
        <p:txBody>
          <a:bodyPr vert="horz" lIns="0" tIns="0" rIns="0" bIns="0" numCol="2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39" name="Tijdelijke aanduiding voor verticale tekst 2"/>
          <p:cNvSpPr>
            <a:spLocks noGrp="1"/>
          </p:cNvSpPr>
          <p:nvPr>
            <p:ph type="body" orient="vert" idx="25" hasCustomPrompt="1"/>
          </p:nvPr>
        </p:nvSpPr>
        <p:spPr>
          <a:xfrm>
            <a:off x="6431696" y="1720867"/>
            <a:ext cx="4864557" cy="409429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6" hasCustomPrompt="1"/>
          </p:nvPr>
        </p:nvSpPr>
        <p:spPr>
          <a:xfrm>
            <a:off x="6508516" y="2130296"/>
            <a:ext cx="1358690" cy="977452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5" name="Tijdelijke aanduiding voor inhoud 7"/>
          <p:cNvSpPr>
            <a:spLocks noGrp="1"/>
          </p:cNvSpPr>
          <p:nvPr>
            <p:ph sz="quarter" idx="17" hasCustomPrompt="1"/>
          </p:nvPr>
        </p:nvSpPr>
        <p:spPr>
          <a:xfrm>
            <a:off x="8174889" y="2130296"/>
            <a:ext cx="1358690" cy="977452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6" name="Tijdelijke aanduiding voor inhoud 7"/>
          <p:cNvSpPr>
            <a:spLocks noGrp="1"/>
          </p:cNvSpPr>
          <p:nvPr>
            <p:ph sz="quarter" idx="18" hasCustomPrompt="1"/>
          </p:nvPr>
        </p:nvSpPr>
        <p:spPr>
          <a:xfrm>
            <a:off x="9841262" y="2130296"/>
            <a:ext cx="1358690" cy="977452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9" name="Tijdelijke aanduiding voor inhoud 7"/>
          <p:cNvSpPr>
            <a:spLocks noGrp="1"/>
          </p:cNvSpPr>
          <p:nvPr>
            <p:ph sz="quarter" idx="19" hasCustomPrompt="1"/>
          </p:nvPr>
        </p:nvSpPr>
        <p:spPr>
          <a:xfrm>
            <a:off x="6508516" y="3321423"/>
            <a:ext cx="1358690" cy="977452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20" name="Tijdelijke aanduiding voor inhoud 7"/>
          <p:cNvSpPr>
            <a:spLocks noGrp="1"/>
          </p:cNvSpPr>
          <p:nvPr>
            <p:ph sz="quarter" idx="20" hasCustomPrompt="1"/>
          </p:nvPr>
        </p:nvSpPr>
        <p:spPr>
          <a:xfrm>
            <a:off x="8174889" y="3321423"/>
            <a:ext cx="1358690" cy="977452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21" name="Tijdelijke aanduiding voor inhoud 7"/>
          <p:cNvSpPr>
            <a:spLocks noGrp="1"/>
          </p:cNvSpPr>
          <p:nvPr>
            <p:ph sz="quarter" idx="21" hasCustomPrompt="1"/>
          </p:nvPr>
        </p:nvSpPr>
        <p:spPr>
          <a:xfrm>
            <a:off x="9841262" y="3321423"/>
            <a:ext cx="1358690" cy="977452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22" name="Tijdelijke aanduiding voor inhoud 7"/>
          <p:cNvSpPr>
            <a:spLocks noGrp="1"/>
          </p:cNvSpPr>
          <p:nvPr>
            <p:ph sz="quarter" idx="22" hasCustomPrompt="1"/>
          </p:nvPr>
        </p:nvSpPr>
        <p:spPr>
          <a:xfrm>
            <a:off x="6508516" y="4512550"/>
            <a:ext cx="1358690" cy="977452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23" name="Tijdelijke aanduiding voor inhoud 7"/>
          <p:cNvSpPr>
            <a:spLocks noGrp="1"/>
          </p:cNvSpPr>
          <p:nvPr>
            <p:ph sz="quarter" idx="23" hasCustomPrompt="1"/>
          </p:nvPr>
        </p:nvSpPr>
        <p:spPr>
          <a:xfrm>
            <a:off x="8174889" y="4512550"/>
            <a:ext cx="1358690" cy="977452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24" name="Tijdelijke aanduiding voor inhoud 7"/>
          <p:cNvSpPr>
            <a:spLocks noGrp="1"/>
          </p:cNvSpPr>
          <p:nvPr>
            <p:ph sz="quarter" idx="24" hasCustomPrompt="1"/>
          </p:nvPr>
        </p:nvSpPr>
        <p:spPr>
          <a:xfrm>
            <a:off x="9841262" y="4512550"/>
            <a:ext cx="1358690" cy="977452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cxnSp>
        <p:nvCxnSpPr>
          <p:cNvPr id="29" name="Rechte verbindingslijn 28"/>
          <p:cNvCxnSpPr/>
          <p:nvPr userDrawn="1"/>
        </p:nvCxnSpPr>
        <p:spPr>
          <a:xfrm flipH="1">
            <a:off x="664631" y="5776291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noProof="0" dirty="0">
                <a:solidFill>
                  <a:schemeClr val="tx2"/>
                </a:solidFill>
                <a:latin typeface="Calibri" panose="020F0502020204030204" pitchFamily="34" charset="0"/>
              </a:rPr>
              <a:t>Vestiging</a:t>
            </a:r>
          </a:p>
        </p:txBody>
      </p:sp>
      <p:cxnSp>
        <p:nvCxnSpPr>
          <p:cNvPr id="38" name="Rechte verbindingslijn 37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43" name="Rechthoek 42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(12 pt.)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6" name="Ovaal 45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8" name="Ovaal 47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9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(12 pt.)</a:t>
              </a:r>
            </a:p>
          </p:txBody>
        </p:sp>
        <p:sp>
          <p:nvSpPr>
            <p:cNvPr id="50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(12 pt.)</a:t>
              </a:r>
            </a:p>
          </p:txBody>
        </p:sp>
        <p:sp>
          <p:nvSpPr>
            <p:cNvPr id="51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(12 pt.)</a:t>
              </a:r>
            </a:p>
          </p:txBody>
        </p:sp>
        <p:cxnSp>
          <p:nvCxnSpPr>
            <p:cNvPr id="52" name="Rechte verbindingslijn 51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3" name="Rechte verbindingslijn 52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4" name="Rechte verbindingslijn 53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55" name="Groep 54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111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12" name="Groep 111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113" name="Rechthoek 112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4" name="Rechthoek 113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5" name="Rechthoek 114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6" name="Rechthoek 115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7" name="Rechthoek 116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8" name="Rechthoek 117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9" name="Rechthoek 118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0" name="Rechthoek 119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1" name="Rechthoek 120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2" name="Rechthoek 121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3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56" name="Groep 55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89" name="Rechthoek 88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9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1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92" name="Groep 91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106" name="Rechthoek 105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7" name="Rechthoek 106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8" name="Rechthoek 107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9" name="Rechthoek 108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0" name="Rechthoek 109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93" name="Groep 92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94" name="Groep 93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101" name="Rechthoek 100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2" name="Rechthoek 101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3" name="Rechthoek 102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4" name="Rechthoek 103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5" name="Rechthoek 104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95" name="Groep 94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96" name="Rechthoek 95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7" name="Rechthoek 96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8" name="Rechthoek 97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9" name="Rechthoek 98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00" name="Rechthoek 99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57" name="Groep 56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76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77" name="Groep 76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78" name="Rechthoek 77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9" name="Rechthoek 78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0" name="Rechthoek 79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58" name="Rechte verbindingslijn 57"/>
            <p:cNvCxnSpPr>
              <a:stCxn id="91" idx="2"/>
              <a:endCxn id="76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59" name="Rechte verbindingslijn 58"/>
            <p:cNvCxnSpPr>
              <a:endCxn id="111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60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61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62" name="Ovaal 61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63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(12 pt.)</a:t>
              </a:r>
            </a:p>
          </p:txBody>
        </p:sp>
        <p:grpSp>
          <p:nvGrpSpPr>
            <p:cNvPr id="64" name="Groep 63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74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75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65" name="Tekstvak 64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66" name="Ovaal 65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67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(12 pt.)</a:t>
              </a:r>
            </a:p>
          </p:txBody>
        </p:sp>
        <p:sp>
          <p:nvSpPr>
            <p:cNvPr id="68" name="Ovaal 67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69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(12 pt.)</a:t>
              </a:r>
            </a:p>
          </p:txBody>
        </p:sp>
        <p:sp>
          <p:nvSpPr>
            <p:cNvPr id="70" name="Ovaal 69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71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(12 pt.)</a:t>
              </a:r>
            </a:p>
          </p:txBody>
        </p:sp>
        <p:sp>
          <p:nvSpPr>
            <p:cNvPr id="72" name="Ovaal 71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73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(14 pt.)</a:t>
              </a:r>
            </a:p>
          </p:txBody>
        </p:sp>
      </p:grpSp>
      <p:grpSp>
        <p:nvGrpSpPr>
          <p:cNvPr id="124" name="Groep 123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125" name="Rechthoek 124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126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27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28" name="Ovaal 127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29" name="Ovaal 128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30" name="Rechte verbindingslijn 129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1" name="Rechte verbindingslijn 130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2" name="Rechte verbindingslijn 131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33" name="Icoontje afbeeldi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134" name="Groep 133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35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36" name="Tekstvak 135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37" name="Rechte verbindingslijn 136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Gelijkbenige driehoek 137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  <p:sp>
        <p:nvSpPr>
          <p:cNvPr id="140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93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 pasfoto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7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88695" y="1692127"/>
            <a:ext cx="1022315" cy="1089008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2"/>
          <p:cNvSpPr>
            <a:spLocks noGrp="1"/>
          </p:cNvSpPr>
          <p:nvPr>
            <p:ph type="pic" idx="18"/>
          </p:nvPr>
        </p:nvSpPr>
        <p:spPr>
          <a:xfrm>
            <a:off x="3539336" y="1692127"/>
            <a:ext cx="1022315" cy="1089008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20" name="Tijdelijke aanduiding voor afbeelding 2"/>
          <p:cNvSpPr>
            <a:spLocks noGrp="1"/>
          </p:cNvSpPr>
          <p:nvPr>
            <p:ph type="pic" idx="21"/>
          </p:nvPr>
        </p:nvSpPr>
        <p:spPr>
          <a:xfrm>
            <a:off x="6414041" y="1692127"/>
            <a:ext cx="1022315" cy="1089008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27" name="Tijdelijke aanduiding voor afbeelding 2"/>
          <p:cNvSpPr>
            <a:spLocks noGrp="1"/>
          </p:cNvSpPr>
          <p:nvPr>
            <p:ph type="pic" idx="23"/>
          </p:nvPr>
        </p:nvSpPr>
        <p:spPr>
          <a:xfrm>
            <a:off x="9288747" y="1692127"/>
            <a:ext cx="1022315" cy="1089008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6" name="Tekstvak 15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Voorstellen pasfoto 4x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Rechte verbindingslijn 20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 userDrawn="1"/>
        </p:nvCxnSpPr>
        <p:spPr>
          <a:xfrm>
            <a:off x="9125513" y="1670861"/>
            <a:ext cx="0" cy="381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 userDrawn="1"/>
        </p:nvCxnSpPr>
        <p:spPr>
          <a:xfrm>
            <a:off x="6258829" y="1670861"/>
            <a:ext cx="0" cy="381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 userDrawn="1"/>
        </p:nvCxnSpPr>
        <p:spPr>
          <a:xfrm>
            <a:off x="3392144" y="1670861"/>
            <a:ext cx="0" cy="381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28" name="Rechthoek 27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(12 pt.)</a:t>
              </a: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1" name="Ovaal 30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2" name="Ovaal 31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4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(12 pt.)</a:t>
              </a:r>
            </a:p>
          </p:txBody>
        </p:sp>
        <p:sp>
          <p:nvSpPr>
            <p:cNvPr id="35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(12 pt.)</a:t>
              </a:r>
            </a:p>
          </p:txBody>
        </p:sp>
        <p:sp>
          <p:nvSpPr>
            <p:cNvPr id="36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(12 pt.)</a:t>
              </a:r>
            </a:p>
          </p:txBody>
        </p:sp>
        <p:cxnSp>
          <p:nvCxnSpPr>
            <p:cNvPr id="37" name="Rechte verbindingslijn 36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8" name="Rechte verbindingslijn 37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9" name="Rechte verbindingslijn 38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0" name="Groep 39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96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7" name="Groep 96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98" name="Rechthoek 97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Rechthoek 99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1" name="Rechthoek 100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2" name="Rechthoek 101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3" name="Rechthoek 102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4" name="Rechthoek 103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5" name="Rechthoek 104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6" name="Rechthoek 105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7" name="Rechthoek 106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8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41" name="Groep 40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74" name="Rechthoek 73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6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7" name="Groep 76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91" name="Rechthoek 90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8" name="Groep 77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79" name="Groep 78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86" name="Rechthoek 85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7" name="Rechthoek 86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8" name="Rechthoek 87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9" name="Rechthoek 88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0" name="Rechthoek 89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80" name="Groep 79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81" name="Rechthoek 80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2" name="Rechthoek 81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3" name="Rechthoek 82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4" name="Rechthoek 83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5" name="Rechthoek 84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42" name="Groep 41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61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2" name="Groep 61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63" name="Rechthoek 62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" name="Rechthoek 63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" name="Rechthoek 64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" name="Rechthoek 65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" name="Rechthoek 66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8" name="Rechthoek 67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9" name="Rechthoek 68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0" name="Rechthoek 69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1" name="Rechthoek 70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2" name="Rechthoek 71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3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43" name="Rechte verbindingslijn 42"/>
            <p:cNvCxnSpPr>
              <a:stCxn id="76" idx="2"/>
              <a:endCxn id="61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44" name="Rechte verbindingslijn 43"/>
            <p:cNvCxnSpPr>
              <a:endCxn id="96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45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(12 pt.)</a:t>
              </a:r>
            </a:p>
          </p:txBody>
        </p:sp>
        <p:grpSp>
          <p:nvGrpSpPr>
            <p:cNvPr id="49" name="Groep 48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59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60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50" name="Tekstvak 49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51" name="Ovaal 50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52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(12 pt.)</a:t>
              </a:r>
            </a:p>
          </p:txBody>
        </p:sp>
        <p:sp>
          <p:nvSpPr>
            <p:cNvPr id="53" name="Ovaal 52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54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(12 pt.)</a:t>
              </a:r>
            </a:p>
          </p:txBody>
        </p:sp>
        <p:sp>
          <p:nvSpPr>
            <p:cNvPr id="55" name="Ovaal 54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56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(12 pt.)</a:t>
              </a:r>
            </a:p>
          </p:txBody>
        </p:sp>
        <p:sp>
          <p:nvSpPr>
            <p:cNvPr id="57" name="Ovaal 56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8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(14 pt.)</a:t>
              </a:r>
            </a:p>
          </p:txBody>
        </p:sp>
      </p:grpSp>
      <p:grpSp>
        <p:nvGrpSpPr>
          <p:cNvPr id="109" name="Groep 108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110" name="Rechthoek 109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111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12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13" name="Ovaal 112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14" name="Ovaal 113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15" name="Rechte verbindingslijn 114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16" name="Rechte verbindingslijn 115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17" name="Rechte verbindingslijn 116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18" name="Icoontje afbeeldi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119" name="Groep 118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20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21" name="Tekstvak 120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22" name="Rechte verbindingslijn 121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Gelijkbenige driehoek 122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  <p:sp>
        <p:nvSpPr>
          <p:cNvPr id="124" name="Tijdelijke aanduiding voor verticale tekst 2"/>
          <p:cNvSpPr>
            <a:spLocks noGrp="1"/>
          </p:cNvSpPr>
          <p:nvPr>
            <p:ph type="body" orient="vert" idx="15" hasCustomPrompt="1"/>
          </p:nvPr>
        </p:nvSpPr>
        <p:spPr>
          <a:xfrm>
            <a:off x="688695" y="3081983"/>
            <a:ext cx="2260956" cy="2466754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25" name="Tijdelijke aanduiding voor verticale tekst 2"/>
          <p:cNvSpPr>
            <a:spLocks noGrp="1"/>
          </p:cNvSpPr>
          <p:nvPr>
            <p:ph type="body" orient="vert" idx="24" hasCustomPrompt="1"/>
          </p:nvPr>
        </p:nvSpPr>
        <p:spPr>
          <a:xfrm>
            <a:off x="3539336" y="3081983"/>
            <a:ext cx="2260956" cy="2466754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26" name="Tijdelijke aanduiding voor verticale tekst 2"/>
          <p:cNvSpPr>
            <a:spLocks noGrp="1"/>
          </p:cNvSpPr>
          <p:nvPr>
            <p:ph type="body" orient="vert" idx="25" hasCustomPrompt="1"/>
          </p:nvPr>
        </p:nvSpPr>
        <p:spPr>
          <a:xfrm>
            <a:off x="6414041" y="3081983"/>
            <a:ext cx="2260956" cy="2466754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27" name="Tijdelijke aanduiding voor verticale tekst 2"/>
          <p:cNvSpPr>
            <a:spLocks noGrp="1"/>
          </p:cNvSpPr>
          <p:nvPr>
            <p:ph type="body" orient="vert" idx="26" hasCustomPrompt="1"/>
          </p:nvPr>
        </p:nvSpPr>
        <p:spPr>
          <a:xfrm>
            <a:off x="9288747" y="3081983"/>
            <a:ext cx="2260956" cy="2466754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28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82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0%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Rechte verbindingslijn 11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6" y="1720867"/>
            <a:ext cx="10867302" cy="3693600"/>
          </a:xfr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100% tekst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0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1" name="Rechthoek 10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3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19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0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1" name="Rechte verbindingslijn 20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2" name="Rechte verbindingslijn 21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3" name="Rechte verbindingslijn 22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4" name="Groep 23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0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ep 80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2" name="Rechthoek 81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Groep 24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58" name="Rechthoek 57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1" name="Groep 60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5" name="Rechthoek 74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9" name="Rechthoek 78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2" name="Groep 61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3" name="Groep 62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4" name="Groep 63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5" name="Rechthoek 64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6" name="Groep 25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45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6" name="Groep 45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7" name="Rechthoek 46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8" name="Rechthoek 47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9" name="Rechthoek 48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7" name="Rechte verbindingslijn 26"/>
            <p:cNvCxnSpPr>
              <a:stCxn id="60" idx="2"/>
              <a:endCxn id="45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28" name="Rechte verbindingslijn 27"/>
            <p:cNvCxnSpPr>
              <a:endCxn id="80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0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1" name="Ovaal 30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2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33" name="Groep 32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43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44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34" name="Tekstvak 33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35" name="Ovaal 34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6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37" name="Ovaal 36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1" name="Ovaal 40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sp>
        <p:nvSpPr>
          <p:cNvPr id="93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5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 pasfoto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6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88695" y="1692127"/>
            <a:ext cx="1022315" cy="1089008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2"/>
          <p:cNvSpPr>
            <a:spLocks noGrp="1"/>
          </p:cNvSpPr>
          <p:nvPr>
            <p:ph type="pic" idx="18"/>
          </p:nvPr>
        </p:nvSpPr>
        <p:spPr>
          <a:xfrm>
            <a:off x="4293462" y="1692127"/>
            <a:ext cx="1022315" cy="1089008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0" name="Tijdelijke aanduiding voor afbeelding 2"/>
          <p:cNvSpPr>
            <a:spLocks noGrp="1"/>
          </p:cNvSpPr>
          <p:nvPr>
            <p:ph type="pic" idx="21"/>
          </p:nvPr>
        </p:nvSpPr>
        <p:spPr>
          <a:xfrm>
            <a:off x="7922988" y="1692127"/>
            <a:ext cx="1022315" cy="1089008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ekstvak 14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Voorstellen pasfoto 3x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Rechte verbindingslijn 16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7754546" y="1670861"/>
            <a:ext cx="0" cy="381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 userDrawn="1"/>
        </p:nvCxnSpPr>
        <p:spPr>
          <a:xfrm>
            <a:off x="4125020" y="1670861"/>
            <a:ext cx="0" cy="381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24" name="Rechthoek 23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25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(12 pt.)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(12 pt.)</a:t>
              </a:r>
            </a:p>
          </p:txBody>
        </p:sp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(12 pt.)</a:t>
              </a: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(12 pt.)</a:t>
              </a:r>
            </a:p>
          </p:txBody>
        </p:sp>
        <p:cxnSp>
          <p:nvCxnSpPr>
            <p:cNvPr id="33" name="Rechte verbindingslijn 32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4" name="Rechte verbindingslijn 33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" name="Rechte verbindingslijn 34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6" name="Groep 35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92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3" name="Groep 92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94" name="Rechthoek 93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Rechthoek 97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Rechthoek 99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1" name="Rechthoek 100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2" name="Rechthoek 101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3" name="Rechthoek 102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4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7" name="Groep 36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70" name="Rechthoek 69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3" name="Groep 72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7" name="Rechthoek 86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4" name="Groep 73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75" name="Groep 74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82" name="Rechthoek 81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3" name="Rechthoek 82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4" name="Rechthoek 83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5" name="Rechthoek 84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6" name="Rechthoek 85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Groep 75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8" name="Groep 37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7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8" name="Groep 57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Rechthoek 62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" name="Rechthoek 63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" name="Rechthoek 64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" name="Rechthoek 65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" name="Rechthoek 66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8" name="Rechthoek 67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9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9" name="Rechte verbindingslijn 38"/>
            <p:cNvCxnSpPr>
              <a:stCxn id="72" idx="2"/>
              <a:endCxn id="57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40" name="Rechte verbindingslijn 39"/>
            <p:cNvCxnSpPr>
              <a:endCxn id="92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(12 pt.)</a:t>
              </a:r>
            </a:p>
          </p:txBody>
        </p:sp>
        <p:grpSp>
          <p:nvGrpSpPr>
            <p:cNvPr id="45" name="Groep 44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55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6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6" name="Tekstvak 45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(12 pt.)</a:t>
              </a:r>
            </a:p>
          </p:txBody>
        </p:sp>
        <p:sp>
          <p:nvSpPr>
            <p:cNvPr id="49" name="Ovaal 48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50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(12 pt.)</a:t>
              </a:r>
            </a:p>
          </p:txBody>
        </p:sp>
        <p:sp>
          <p:nvSpPr>
            <p:cNvPr id="51" name="Ovaal 50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52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(12 pt.)</a:t>
              </a:r>
            </a:p>
          </p:txBody>
        </p:sp>
        <p:sp>
          <p:nvSpPr>
            <p:cNvPr id="53" name="Ovaal 52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4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(14 pt.)</a:t>
              </a:r>
            </a:p>
          </p:txBody>
        </p:sp>
      </p:grpSp>
      <p:grpSp>
        <p:nvGrpSpPr>
          <p:cNvPr id="105" name="Groep 104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106" name="Rechthoek 105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107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8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9" name="Ovaal 108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10" name="Ovaal 109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11" name="Rechte verbindingslijn 110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12" name="Rechte verbindingslijn 111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13" name="Rechte verbindingslijn 112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14" name="Icoontje afbeeldi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115" name="Groep 114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16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17" name="Tekstvak 116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18" name="Rechte verbindingslijn 117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Gelijkbenige driehoek 118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  <p:sp>
        <p:nvSpPr>
          <p:cNvPr id="120" name="Tijdelijke aanduiding voor verticale tekst 2"/>
          <p:cNvSpPr>
            <a:spLocks noGrp="1"/>
          </p:cNvSpPr>
          <p:nvPr>
            <p:ph type="body" orient="vert" idx="15" hasCustomPrompt="1"/>
          </p:nvPr>
        </p:nvSpPr>
        <p:spPr>
          <a:xfrm>
            <a:off x="1882529" y="1692127"/>
            <a:ext cx="2242489" cy="3693600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21" name="Tijdelijke aanduiding voor verticale tekst 2"/>
          <p:cNvSpPr>
            <a:spLocks noGrp="1"/>
          </p:cNvSpPr>
          <p:nvPr>
            <p:ph type="body" orient="vert" idx="24" hasCustomPrompt="1"/>
          </p:nvPr>
        </p:nvSpPr>
        <p:spPr>
          <a:xfrm>
            <a:off x="5512055" y="1692127"/>
            <a:ext cx="2242489" cy="3693600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22" name="Tijdelijke aanduiding voor verticale tekst 2"/>
          <p:cNvSpPr>
            <a:spLocks noGrp="1"/>
          </p:cNvSpPr>
          <p:nvPr>
            <p:ph type="body" orient="vert" idx="25" hasCustomPrompt="1"/>
          </p:nvPr>
        </p:nvSpPr>
        <p:spPr>
          <a:xfrm>
            <a:off x="9141582" y="1692127"/>
            <a:ext cx="2242489" cy="3693600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23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14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 pasfoto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88695" y="1692127"/>
            <a:ext cx="1022315" cy="1089008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0" name="Tijdelijke aanduiding voor afbeelding 2"/>
          <p:cNvSpPr>
            <a:spLocks noGrp="1"/>
          </p:cNvSpPr>
          <p:nvPr>
            <p:ph type="pic" idx="21"/>
          </p:nvPr>
        </p:nvSpPr>
        <p:spPr>
          <a:xfrm>
            <a:off x="6097587" y="1692127"/>
            <a:ext cx="1022315" cy="1089008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6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Voorstellen pasfoto 2x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Rechte verbindingslijn 14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 userDrawn="1"/>
        </p:nvCxnSpPr>
        <p:spPr>
          <a:xfrm>
            <a:off x="5874306" y="1670861"/>
            <a:ext cx="0" cy="381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7" name="Rechthoek 16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(12 pt.)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6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(12 pt.)</a:t>
              </a:r>
            </a:p>
          </p:txBody>
        </p:sp>
        <p:sp>
          <p:nvSpPr>
            <p:cNvPr id="27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(12 pt.)</a:t>
              </a:r>
            </a:p>
          </p:txBody>
        </p: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(12 pt.)</a:t>
              </a:r>
            </a:p>
          </p:txBody>
        </p:sp>
        <p:cxnSp>
          <p:nvCxnSpPr>
            <p:cNvPr id="29" name="Rechte verbindingslijn 28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0" name="Rechte verbindingslijn 29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1" name="Rechte verbindingslijn 30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2" name="Groep 31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8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9" name="Groep 88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90" name="Rechthoek 89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Rechthoek 97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3" name="Groep 32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6" name="Rechthoek 65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9" name="Groep 68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3" name="Rechthoek 82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0" name="Groep 69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71" name="Groep 70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2" name="Rechthoek 81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2" name="Groep 71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3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4" name="Groep 53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5" name="Rechthoek 54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Rechthoek 62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" name="Rechthoek 63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5" name="Rechte verbindingslijn 34"/>
            <p:cNvCxnSpPr>
              <a:stCxn id="68" idx="2"/>
              <a:endCxn id="53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6" name="Rechte verbindingslijn 35"/>
            <p:cNvCxnSpPr>
              <a:endCxn id="88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(12 pt.)</a:t>
              </a:r>
            </a:p>
          </p:txBody>
        </p:sp>
        <p:grpSp>
          <p:nvGrpSpPr>
            <p:cNvPr id="41" name="Groep 40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51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2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2" name="Tekstvak 41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(12 pt.)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(12 pt.)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(12 pt.)</a:t>
              </a:r>
            </a:p>
          </p:txBody>
        </p:sp>
        <p:sp>
          <p:nvSpPr>
            <p:cNvPr id="49" name="Ovaal 48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0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(14 pt.)</a:t>
              </a:r>
            </a:p>
          </p:txBody>
        </p:sp>
      </p:grpSp>
      <p:grpSp>
        <p:nvGrpSpPr>
          <p:cNvPr id="101" name="Groep 100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102" name="Rechthoek 101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103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4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5" name="Ovaal 104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6" name="Ovaal 105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7" name="Rechte verbindingslijn 106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8" name="Rechte verbindingslijn 107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9" name="Rechte verbindingslijn 108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10" name="Icoontje afbeeldi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111" name="Groep 110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12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13" name="Tekstvak 112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14" name="Rechte verbindingslijn 113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Gelijkbenige driehoek 114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  <p:sp>
        <p:nvSpPr>
          <p:cNvPr id="116" name="Tijdelijke aanduiding voor verticale tekst 2"/>
          <p:cNvSpPr>
            <a:spLocks noGrp="1"/>
          </p:cNvSpPr>
          <p:nvPr>
            <p:ph type="body" orient="vert" idx="15" hasCustomPrompt="1"/>
          </p:nvPr>
        </p:nvSpPr>
        <p:spPr>
          <a:xfrm>
            <a:off x="1882528" y="1692127"/>
            <a:ext cx="3441600" cy="3693600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17" name="Tijdelijke aanduiding voor verticale tekst 2"/>
          <p:cNvSpPr>
            <a:spLocks noGrp="1"/>
          </p:cNvSpPr>
          <p:nvPr>
            <p:ph type="body" orient="vert" idx="24" hasCustomPrompt="1"/>
          </p:nvPr>
        </p:nvSpPr>
        <p:spPr>
          <a:xfrm>
            <a:off x="7324443" y="1692127"/>
            <a:ext cx="3441600" cy="3693600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18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251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 voetfoto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6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63936" y="1474610"/>
            <a:ext cx="1711386" cy="3887178"/>
          </a:xfrm>
          <a:noFill/>
          <a:ln w="12700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0" name="Tijdelijke aanduiding voor afbeelding 2"/>
          <p:cNvSpPr>
            <a:spLocks noGrp="1"/>
          </p:cNvSpPr>
          <p:nvPr>
            <p:ph type="pic" idx="21"/>
          </p:nvPr>
        </p:nvSpPr>
        <p:spPr>
          <a:xfrm>
            <a:off x="6433103" y="1474610"/>
            <a:ext cx="1711386" cy="3887178"/>
          </a:xfrm>
          <a:noFill/>
          <a:ln w="12700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ekstvak 14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Voorstellen voetfoto 2x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Rechte verbindingslijn 16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6097587" y="1670861"/>
            <a:ext cx="0" cy="381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23" name="Rechthoek 22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25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(12 pt.)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(12 pt.)</a:t>
              </a:r>
            </a:p>
          </p:txBody>
        </p:sp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(12 pt.)</a:t>
              </a: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(12 pt.)</a:t>
              </a:r>
            </a:p>
          </p:txBody>
        </p:sp>
        <p:cxnSp>
          <p:nvCxnSpPr>
            <p:cNvPr id="33" name="Rechte verbindingslijn 32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4" name="Rechte verbindingslijn 33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" name="Rechte verbindingslijn 34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6" name="Groep 35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92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3" name="Groep 92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94" name="Rechthoek 93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Rechthoek 97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Rechthoek 99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1" name="Rechthoek 100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2" name="Rechthoek 101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3" name="Rechthoek 102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4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7" name="Groep 36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70" name="Rechthoek 69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3" name="Groep 72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7" name="Rechthoek 86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4" name="Groep 73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75" name="Groep 74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82" name="Rechthoek 81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3" name="Rechthoek 82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4" name="Rechthoek 83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5" name="Rechthoek 84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6" name="Rechthoek 85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Groep 75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8" name="Groep 37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7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8" name="Groep 57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Rechthoek 62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" name="Rechthoek 63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" name="Rechthoek 64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" name="Rechthoek 65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" name="Rechthoek 66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8" name="Rechthoek 67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9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9" name="Rechte verbindingslijn 38"/>
            <p:cNvCxnSpPr>
              <a:stCxn id="72" idx="2"/>
              <a:endCxn id="57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40" name="Rechte verbindingslijn 39"/>
            <p:cNvCxnSpPr>
              <a:endCxn id="92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(12 pt.)</a:t>
              </a:r>
            </a:p>
          </p:txBody>
        </p:sp>
        <p:grpSp>
          <p:nvGrpSpPr>
            <p:cNvPr id="45" name="Groep 44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55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6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6" name="Tekstvak 45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(12 pt.)</a:t>
              </a:r>
            </a:p>
          </p:txBody>
        </p:sp>
        <p:sp>
          <p:nvSpPr>
            <p:cNvPr id="49" name="Ovaal 48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50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(12 pt.)</a:t>
              </a:r>
            </a:p>
          </p:txBody>
        </p:sp>
        <p:sp>
          <p:nvSpPr>
            <p:cNvPr id="51" name="Ovaal 50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52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(12 pt.)</a:t>
              </a:r>
            </a:p>
          </p:txBody>
        </p:sp>
        <p:sp>
          <p:nvSpPr>
            <p:cNvPr id="53" name="Ovaal 52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4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(14 pt.)</a:t>
              </a:r>
            </a:p>
          </p:txBody>
        </p:sp>
      </p:grpSp>
      <p:grpSp>
        <p:nvGrpSpPr>
          <p:cNvPr id="105" name="Groep 104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106" name="Rechthoek 105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107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8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9" name="Ovaal 108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10" name="Ovaal 109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11" name="Rechte verbindingslijn 110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12" name="Rechte verbindingslijn 111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13" name="Rechte verbindingslijn 112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14" name="Icoontje afbeeldi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115" name="Groep 114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16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17" name="Tekstvak 116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18" name="Rechte verbindingslijn 117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Gelijkbenige driehoek 118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  <p:sp>
        <p:nvSpPr>
          <p:cNvPr id="120" name="Tijdelijke aanduiding voor verticale tekst 2"/>
          <p:cNvSpPr>
            <a:spLocks noGrp="1"/>
          </p:cNvSpPr>
          <p:nvPr>
            <p:ph type="body" orient="vert" idx="15" hasCustomPrompt="1"/>
          </p:nvPr>
        </p:nvSpPr>
        <p:spPr>
          <a:xfrm>
            <a:off x="2594264" y="2260633"/>
            <a:ext cx="2682010" cy="3101155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22" name="Tijdelijke aanduiding voor verticale tekst 2"/>
          <p:cNvSpPr>
            <a:spLocks noGrp="1"/>
          </p:cNvSpPr>
          <p:nvPr>
            <p:ph type="body" orient="vert" idx="25" hasCustomPrompt="1"/>
          </p:nvPr>
        </p:nvSpPr>
        <p:spPr>
          <a:xfrm>
            <a:off x="8363428" y="2260633"/>
            <a:ext cx="2682010" cy="3101155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23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21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 voetfoto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6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63936" y="1474610"/>
            <a:ext cx="1711386" cy="3887178"/>
          </a:xfrm>
          <a:noFill/>
          <a:ln w="12700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2"/>
          <p:cNvSpPr>
            <a:spLocks noGrp="1"/>
          </p:cNvSpPr>
          <p:nvPr>
            <p:ph type="pic" idx="18"/>
          </p:nvPr>
        </p:nvSpPr>
        <p:spPr>
          <a:xfrm>
            <a:off x="4303701" y="1474610"/>
            <a:ext cx="1711386" cy="3887178"/>
          </a:xfrm>
          <a:noFill/>
          <a:ln w="12700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20" name="Tijdelijke aanduiding voor afbeelding 2"/>
          <p:cNvSpPr>
            <a:spLocks noGrp="1"/>
          </p:cNvSpPr>
          <p:nvPr>
            <p:ph type="pic" idx="21"/>
          </p:nvPr>
        </p:nvSpPr>
        <p:spPr>
          <a:xfrm>
            <a:off x="7943466" y="1474610"/>
            <a:ext cx="1711386" cy="3887178"/>
          </a:xfrm>
          <a:noFill/>
          <a:ln w="12700">
            <a:noFill/>
            <a:miter lim="800000"/>
          </a:ln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ekstvak 14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Voorstellen voetfoto 3x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Rechte verbindingslijn 16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 userDrawn="1"/>
        </p:nvCxnSpPr>
        <p:spPr>
          <a:xfrm>
            <a:off x="4187466" y="1670861"/>
            <a:ext cx="0" cy="381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 userDrawn="1"/>
        </p:nvCxnSpPr>
        <p:spPr>
          <a:xfrm>
            <a:off x="7827231" y="1670861"/>
            <a:ext cx="0" cy="381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23" name="Rechthoek 22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25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(12 pt.)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(12 pt.)</a:t>
              </a:r>
            </a:p>
          </p:txBody>
        </p:sp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(12 pt.)</a:t>
              </a: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(12 pt.)</a:t>
              </a:r>
            </a:p>
          </p:txBody>
        </p:sp>
        <p:cxnSp>
          <p:nvCxnSpPr>
            <p:cNvPr id="33" name="Rechte verbindingslijn 32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4" name="Rechte verbindingslijn 33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5" name="Rechte verbindingslijn 34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6" name="Groep 35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92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3" name="Groep 92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94" name="Rechthoek 93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Rechthoek 97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Rechthoek 99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1" name="Rechthoek 100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2" name="Rechthoek 101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3" name="Rechthoek 102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4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7" name="Groep 36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70" name="Rechthoek 69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73" name="Groep 72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7" name="Rechthoek 86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4" name="Groep 73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75" name="Groep 74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82" name="Rechthoek 81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3" name="Rechthoek 82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4" name="Rechthoek 83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5" name="Rechthoek 84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6" name="Rechthoek 85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Groep 75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8" name="Groep 37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7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8" name="Groep 57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Rechthoek 62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" name="Rechthoek 63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" name="Rechthoek 64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" name="Rechthoek 65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" name="Rechthoek 66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8" name="Rechthoek 67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9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9" name="Rechte verbindingslijn 38"/>
            <p:cNvCxnSpPr>
              <a:stCxn id="72" idx="2"/>
              <a:endCxn id="57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40" name="Rechte verbindingslijn 39"/>
            <p:cNvCxnSpPr>
              <a:endCxn id="92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(12 pt.)</a:t>
              </a:r>
            </a:p>
          </p:txBody>
        </p:sp>
        <p:grpSp>
          <p:nvGrpSpPr>
            <p:cNvPr id="45" name="Groep 44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55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6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6" name="Tekstvak 45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(12 pt.)</a:t>
              </a:r>
            </a:p>
          </p:txBody>
        </p:sp>
        <p:sp>
          <p:nvSpPr>
            <p:cNvPr id="49" name="Ovaal 48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50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(12 pt.)</a:t>
              </a:r>
            </a:p>
          </p:txBody>
        </p:sp>
        <p:sp>
          <p:nvSpPr>
            <p:cNvPr id="51" name="Ovaal 50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52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(12 pt.)</a:t>
              </a:r>
            </a:p>
          </p:txBody>
        </p:sp>
        <p:sp>
          <p:nvSpPr>
            <p:cNvPr id="53" name="Ovaal 52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4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(14 pt.)</a:t>
              </a:r>
            </a:p>
          </p:txBody>
        </p:sp>
      </p:grpSp>
      <p:grpSp>
        <p:nvGrpSpPr>
          <p:cNvPr id="105" name="Groep 104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106" name="Rechthoek 105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107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8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9" name="Ovaal 108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10" name="Ovaal 109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11" name="Rechte verbindingslijn 110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12" name="Rechte verbindingslijn 111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13" name="Rechte verbindingslijn 112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14" name="Icoontje afbeeldi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115" name="Groep 114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16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17" name="Tekstvak 116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18" name="Rechte verbindingslijn 117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Gelijkbenige driehoek 118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  <p:sp>
        <p:nvSpPr>
          <p:cNvPr id="120" name="Tijdelijke aanduiding voor verticale tekst 2"/>
          <p:cNvSpPr>
            <a:spLocks noGrp="1"/>
          </p:cNvSpPr>
          <p:nvPr>
            <p:ph type="body" orient="vert" idx="15" hasCustomPrompt="1"/>
          </p:nvPr>
        </p:nvSpPr>
        <p:spPr>
          <a:xfrm>
            <a:off x="2220837" y="2260633"/>
            <a:ext cx="1850394" cy="3101155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21" name="Tijdelijke aanduiding voor verticale tekst 2"/>
          <p:cNvSpPr>
            <a:spLocks noGrp="1"/>
          </p:cNvSpPr>
          <p:nvPr>
            <p:ph type="body" orient="vert" idx="24" hasCustomPrompt="1"/>
          </p:nvPr>
        </p:nvSpPr>
        <p:spPr>
          <a:xfrm>
            <a:off x="5860602" y="2260633"/>
            <a:ext cx="1850394" cy="3101155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22" name="Tijdelijke aanduiding voor verticale tekst 2"/>
          <p:cNvSpPr>
            <a:spLocks noGrp="1"/>
          </p:cNvSpPr>
          <p:nvPr>
            <p:ph type="body" orient="vert" idx="25" hasCustomPrompt="1"/>
          </p:nvPr>
        </p:nvSpPr>
        <p:spPr>
          <a:xfrm>
            <a:off x="9500364" y="2260633"/>
            <a:ext cx="1850394" cy="3101155"/>
          </a:xfrm>
        </p:spPr>
        <p:txBody>
          <a:bodyPr vert="horz" lIns="0" tIns="0" rIns="0" bIns="0" numCol="1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23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090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_AN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 userDrawn="1"/>
        </p:nvSpPr>
        <p:spPr>
          <a:xfrm>
            <a:off x="-1" y="1511073"/>
            <a:ext cx="12195175" cy="5346928"/>
          </a:xfrm>
          <a:prstGeom prst="rect">
            <a:avLst/>
          </a:prstGeom>
          <a:solidFill>
            <a:srgbClr val="ED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jdelijke aanduiding voor verticale tekst 2"/>
          <p:cNvSpPr>
            <a:spLocks noGrp="1"/>
          </p:cNvSpPr>
          <p:nvPr>
            <p:ph type="body" orient="vert" idx="20" hasCustomPrompt="1"/>
          </p:nvPr>
        </p:nvSpPr>
        <p:spPr>
          <a:xfrm>
            <a:off x="8127175" y="1511073"/>
            <a:ext cx="4068000" cy="2482780"/>
          </a:xfrm>
          <a:solidFill>
            <a:schemeClr val="accent6">
              <a:lumMod val="75000"/>
            </a:schemeClr>
          </a:solidFill>
        </p:spPr>
        <p:txBody>
          <a:bodyPr vert="horz" lIns="180000" tIns="1440000" rIns="180000" bIns="180000" anchor="t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5" name="Tijdelijke aanduiding voor verticale tekst 2"/>
          <p:cNvSpPr>
            <a:spLocks noGrp="1"/>
          </p:cNvSpPr>
          <p:nvPr>
            <p:ph type="body" orient="vert" idx="19" hasCustomPrompt="1"/>
          </p:nvPr>
        </p:nvSpPr>
        <p:spPr>
          <a:xfrm>
            <a:off x="4063588" y="1511073"/>
            <a:ext cx="4068000" cy="2482780"/>
          </a:xfrm>
          <a:solidFill>
            <a:schemeClr val="accent4"/>
          </a:solidFill>
        </p:spPr>
        <p:txBody>
          <a:bodyPr vert="horz" lIns="180000" tIns="1440000" rIns="180000" bIns="180000" anchor="t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0" y="1511073"/>
            <a:ext cx="4068000" cy="2482780"/>
          </a:xfrm>
          <a:solidFill>
            <a:schemeClr val="accent1"/>
          </a:solidFill>
        </p:spPr>
        <p:txBody>
          <a:bodyPr vert="horz" lIns="180000" tIns="1440000" rIns="180000" bIns="180000" anchor="t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36" name="Tijdelijke aanduiding voor verticale tekst 2"/>
          <p:cNvSpPr>
            <a:spLocks noGrp="1"/>
          </p:cNvSpPr>
          <p:nvPr>
            <p:ph type="body" orient="vert" idx="35" hasCustomPrompt="1"/>
          </p:nvPr>
        </p:nvSpPr>
        <p:spPr>
          <a:xfrm>
            <a:off x="8127175" y="3996169"/>
            <a:ext cx="4068000" cy="2430000"/>
          </a:xfrm>
          <a:solidFill>
            <a:schemeClr val="accent5"/>
          </a:solidFill>
        </p:spPr>
        <p:txBody>
          <a:bodyPr vert="horz" lIns="180000" tIns="1440000" rIns="180000" bIns="180000" anchor="t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35" name="Tijdelijke aanduiding voor verticale tekst 2"/>
          <p:cNvSpPr>
            <a:spLocks noGrp="1"/>
          </p:cNvSpPr>
          <p:nvPr>
            <p:ph type="body" orient="vert" idx="34" hasCustomPrompt="1"/>
          </p:nvPr>
        </p:nvSpPr>
        <p:spPr>
          <a:xfrm>
            <a:off x="4063588" y="3996169"/>
            <a:ext cx="4068000" cy="2430000"/>
          </a:xfrm>
          <a:solidFill>
            <a:schemeClr val="accent3"/>
          </a:solidFill>
        </p:spPr>
        <p:txBody>
          <a:bodyPr vert="horz" lIns="180000" tIns="1440000" rIns="180000" bIns="180000" anchor="t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34" name="Tijdelijke aanduiding voor verticale tekst 2"/>
          <p:cNvSpPr>
            <a:spLocks noGrp="1"/>
          </p:cNvSpPr>
          <p:nvPr>
            <p:ph type="body" orient="vert" idx="33" hasCustomPrompt="1"/>
          </p:nvPr>
        </p:nvSpPr>
        <p:spPr>
          <a:xfrm>
            <a:off x="0" y="3996169"/>
            <a:ext cx="4068000" cy="2430000"/>
          </a:xfrm>
          <a:solidFill>
            <a:schemeClr val="accent2"/>
          </a:solidFill>
        </p:spPr>
        <p:txBody>
          <a:bodyPr vert="horz" lIns="180000" tIns="1440000" rIns="180000" bIns="180000" anchor="t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1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2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21" name="Tekstvak 20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MENU_ANIM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hthoek 16"/>
          <p:cNvSpPr/>
          <p:nvPr userDrawn="1"/>
        </p:nvSpPr>
        <p:spPr>
          <a:xfrm>
            <a:off x="0" y="6426169"/>
            <a:ext cx="12195175" cy="431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Vrije vorm: vorm 17"/>
          <p:cNvSpPr/>
          <p:nvPr userDrawn="1"/>
        </p:nvSpPr>
        <p:spPr>
          <a:xfrm rot="16200000" flipH="1">
            <a:off x="654602" y="6784630"/>
            <a:ext cx="670664" cy="207598"/>
          </a:xfrm>
          <a:custGeom>
            <a:avLst/>
            <a:gdLst>
              <a:gd name="connsiteX0" fmla="*/ 0 w 670664"/>
              <a:gd name="connsiteY0" fmla="*/ 207598 h 207598"/>
              <a:gd name="connsiteX1" fmla="*/ 670664 w 670664"/>
              <a:gd name="connsiteY1" fmla="*/ 207598 h 207598"/>
              <a:gd name="connsiteX2" fmla="*/ 670664 w 670664"/>
              <a:gd name="connsiteY2" fmla="*/ 0 h 207598"/>
              <a:gd name="connsiteX3" fmla="*/ 142329 w 670664"/>
              <a:gd name="connsiteY3" fmla="*/ 0 h 20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664" h="207598">
                <a:moveTo>
                  <a:pt x="0" y="207598"/>
                </a:moveTo>
                <a:lnTo>
                  <a:pt x="670664" y="207598"/>
                </a:lnTo>
                <a:lnTo>
                  <a:pt x="670664" y="0"/>
                </a:lnTo>
                <a:lnTo>
                  <a:pt x="142329" y="0"/>
                </a:lnTo>
                <a:close/>
              </a:path>
            </a:pathLst>
          </a:custGeom>
          <a:solidFill>
            <a:srgbClr val="EE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grpSp>
        <p:nvGrpSpPr>
          <p:cNvPr id="20" name="Groep 19"/>
          <p:cNvGrpSpPr/>
          <p:nvPr userDrawn="1"/>
        </p:nvGrpSpPr>
        <p:grpSpPr>
          <a:xfrm>
            <a:off x="-2999693" y="-19834"/>
            <a:ext cx="2710406" cy="5221861"/>
            <a:chOff x="12441149" y="14897"/>
            <a:chExt cx="2710406" cy="5221861"/>
          </a:xfrm>
        </p:grpSpPr>
        <p:grpSp>
          <p:nvGrpSpPr>
            <p:cNvPr id="27" name="Groep 26"/>
            <p:cNvGrpSpPr/>
            <p:nvPr userDrawn="1"/>
          </p:nvGrpSpPr>
          <p:grpSpPr>
            <a:xfrm>
              <a:off x="12486425" y="1700551"/>
              <a:ext cx="276600" cy="277539"/>
              <a:chOff x="12486425" y="1700551"/>
              <a:chExt cx="276600" cy="277539"/>
            </a:xfrm>
          </p:grpSpPr>
          <p:sp>
            <p:nvSpPr>
              <p:cNvPr id="44" name="Ovaal 43"/>
              <p:cNvSpPr/>
              <p:nvPr userDrawn="1"/>
            </p:nvSpPr>
            <p:spPr>
              <a:xfrm>
                <a:off x="12491756" y="1700551"/>
                <a:ext cx="211685" cy="213802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5" name="Ovaal 44"/>
              <p:cNvSpPr/>
              <p:nvPr userDrawn="1"/>
            </p:nvSpPr>
            <p:spPr>
              <a:xfrm>
                <a:off x="12552711" y="1700551"/>
                <a:ext cx="89775" cy="213802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46" name="Rechte verbindingslijn 45"/>
              <p:cNvCxnSpPr/>
              <p:nvPr userDrawn="1"/>
            </p:nvCxnSpPr>
            <p:spPr>
              <a:xfrm>
                <a:off x="12491756" y="1814916"/>
                <a:ext cx="211685" cy="0"/>
              </a:xfrm>
              <a:prstGeom prst="line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Rechte verbindingslijn 46"/>
              <p:cNvCxnSpPr/>
              <p:nvPr userDrawn="1"/>
            </p:nvCxnSpPr>
            <p:spPr>
              <a:xfrm>
                <a:off x="12502330" y="1762664"/>
                <a:ext cx="190536" cy="0"/>
              </a:xfrm>
              <a:prstGeom prst="line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8" name="Rechthoek: afgeronde hoeken 78"/>
              <p:cNvSpPr/>
              <p:nvPr userDrawn="1"/>
            </p:nvSpPr>
            <p:spPr>
              <a:xfrm>
                <a:off x="12486425" y="1844390"/>
                <a:ext cx="276600" cy="133700"/>
              </a:xfrm>
              <a:prstGeom prst="roundRect">
                <a:avLst>
                  <a:gd name="adj" fmla="val 425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9" name="Vrije vorm: vorm 79"/>
              <p:cNvSpPr/>
              <p:nvPr userDrawn="1"/>
            </p:nvSpPr>
            <p:spPr>
              <a:xfrm>
                <a:off x="12517912" y="1869290"/>
                <a:ext cx="127323" cy="78974"/>
              </a:xfrm>
              <a:custGeom>
                <a:avLst/>
                <a:gdLst>
                  <a:gd name="connsiteX0" fmla="*/ 141826 w 141826"/>
                  <a:gd name="connsiteY0" fmla="*/ 37323 h 93306"/>
                  <a:gd name="connsiteX1" fmla="*/ 108235 w 141826"/>
                  <a:gd name="connsiteY1" fmla="*/ 3732 h 93306"/>
                  <a:gd name="connsiteX2" fmla="*/ 37323 w 141826"/>
                  <a:gd name="connsiteY2" fmla="*/ 0 h 93306"/>
                  <a:gd name="connsiteX3" fmla="*/ 0 w 141826"/>
                  <a:gd name="connsiteY3" fmla="*/ 41055 h 93306"/>
                  <a:gd name="connsiteX4" fmla="*/ 29858 w 141826"/>
                  <a:gd name="connsiteY4" fmla="*/ 93306 h 93306"/>
                  <a:gd name="connsiteX5" fmla="*/ 78378 w 141826"/>
                  <a:gd name="connsiteY5" fmla="*/ 89574 h 93306"/>
                  <a:gd name="connsiteX0" fmla="*/ 141826 w 141826"/>
                  <a:gd name="connsiteY0" fmla="*/ 37666 h 93649"/>
                  <a:gd name="connsiteX1" fmla="*/ 107420 w 141826"/>
                  <a:gd name="connsiteY1" fmla="*/ 0 h 93649"/>
                  <a:gd name="connsiteX2" fmla="*/ 37323 w 141826"/>
                  <a:gd name="connsiteY2" fmla="*/ 343 h 93649"/>
                  <a:gd name="connsiteX3" fmla="*/ 0 w 141826"/>
                  <a:gd name="connsiteY3" fmla="*/ 41398 h 93649"/>
                  <a:gd name="connsiteX4" fmla="*/ 29858 w 141826"/>
                  <a:gd name="connsiteY4" fmla="*/ 93649 h 93649"/>
                  <a:gd name="connsiteX5" fmla="*/ 78378 w 141826"/>
                  <a:gd name="connsiteY5" fmla="*/ 89917 h 93649"/>
                  <a:gd name="connsiteX0" fmla="*/ 141826 w 141826"/>
                  <a:gd name="connsiteY0" fmla="*/ 37666 h 93649"/>
                  <a:gd name="connsiteX1" fmla="*/ 107420 w 141826"/>
                  <a:gd name="connsiteY1" fmla="*/ 0 h 93649"/>
                  <a:gd name="connsiteX2" fmla="*/ 37323 w 141826"/>
                  <a:gd name="connsiteY2" fmla="*/ 343 h 93649"/>
                  <a:gd name="connsiteX3" fmla="*/ 0 w 141826"/>
                  <a:gd name="connsiteY3" fmla="*/ 41398 h 93649"/>
                  <a:gd name="connsiteX4" fmla="*/ 29858 w 141826"/>
                  <a:gd name="connsiteY4" fmla="*/ 93649 h 93649"/>
                  <a:gd name="connsiteX5" fmla="*/ 78378 w 141826"/>
                  <a:gd name="connsiteY5" fmla="*/ 89917 h 93649"/>
                  <a:gd name="connsiteX0" fmla="*/ 141826 w 141826"/>
                  <a:gd name="connsiteY0" fmla="*/ 37666 h 93649"/>
                  <a:gd name="connsiteX1" fmla="*/ 107420 w 141826"/>
                  <a:gd name="connsiteY1" fmla="*/ 0 h 93649"/>
                  <a:gd name="connsiteX2" fmla="*/ 37323 w 141826"/>
                  <a:gd name="connsiteY2" fmla="*/ 343 h 93649"/>
                  <a:gd name="connsiteX3" fmla="*/ 0 w 141826"/>
                  <a:gd name="connsiteY3" fmla="*/ 41398 h 93649"/>
                  <a:gd name="connsiteX4" fmla="*/ 29858 w 141826"/>
                  <a:gd name="connsiteY4" fmla="*/ 93649 h 93649"/>
                  <a:gd name="connsiteX5" fmla="*/ 79193 w 141826"/>
                  <a:gd name="connsiteY5" fmla="*/ 93177 h 93649"/>
                  <a:gd name="connsiteX0" fmla="*/ 141826 w 141826"/>
                  <a:gd name="connsiteY0" fmla="*/ 37666 h 93650"/>
                  <a:gd name="connsiteX1" fmla="*/ 107420 w 141826"/>
                  <a:gd name="connsiteY1" fmla="*/ 0 h 93650"/>
                  <a:gd name="connsiteX2" fmla="*/ 37323 w 141826"/>
                  <a:gd name="connsiteY2" fmla="*/ 343 h 93650"/>
                  <a:gd name="connsiteX3" fmla="*/ 0 w 141826"/>
                  <a:gd name="connsiteY3" fmla="*/ 41398 h 93650"/>
                  <a:gd name="connsiteX4" fmla="*/ 29858 w 141826"/>
                  <a:gd name="connsiteY4" fmla="*/ 93649 h 93650"/>
                  <a:gd name="connsiteX5" fmla="*/ 79193 w 141826"/>
                  <a:gd name="connsiteY5" fmla="*/ 93177 h 93650"/>
                  <a:gd name="connsiteX0" fmla="*/ 141826 w 141826"/>
                  <a:gd name="connsiteY0" fmla="*/ 37666 h 93650"/>
                  <a:gd name="connsiteX1" fmla="*/ 107420 w 141826"/>
                  <a:gd name="connsiteY1" fmla="*/ 0 h 93650"/>
                  <a:gd name="connsiteX2" fmla="*/ 37323 w 141826"/>
                  <a:gd name="connsiteY2" fmla="*/ 343 h 93650"/>
                  <a:gd name="connsiteX3" fmla="*/ 0 w 141826"/>
                  <a:gd name="connsiteY3" fmla="*/ 41398 h 93650"/>
                  <a:gd name="connsiteX4" fmla="*/ 29858 w 141826"/>
                  <a:gd name="connsiteY4" fmla="*/ 93649 h 93650"/>
                  <a:gd name="connsiteX5" fmla="*/ 79193 w 141826"/>
                  <a:gd name="connsiteY5" fmla="*/ 93177 h 93650"/>
                  <a:gd name="connsiteX0" fmla="*/ 141826 w 141826"/>
                  <a:gd name="connsiteY0" fmla="*/ 37666 h 93650"/>
                  <a:gd name="connsiteX1" fmla="*/ 107420 w 141826"/>
                  <a:gd name="connsiteY1" fmla="*/ 0 h 93650"/>
                  <a:gd name="connsiteX2" fmla="*/ 37323 w 141826"/>
                  <a:gd name="connsiteY2" fmla="*/ 343 h 93650"/>
                  <a:gd name="connsiteX3" fmla="*/ 0 w 141826"/>
                  <a:gd name="connsiteY3" fmla="*/ 41398 h 93650"/>
                  <a:gd name="connsiteX4" fmla="*/ 29858 w 141826"/>
                  <a:gd name="connsiteY4" fmla="*/ 93649 h 93650"/>
                  <a:gd name="connsiteX5" fmla="*/ 79193 w 141826"/>
                  <a:gd name="connsiteY5" fmla="*/ 93177 h 93650"/>
                  <a:gd name="connsiteX0" fmla="*/ 141555 w 141555"/>
                  <a:gd name="connsiteY0" fmla="*/ 37666 h 93650"/>
                  <a:gd name="connsiteX1" fmla="*/ 107149 w 141555"/>
                  <a:gd name="connsiteY1" fmla="*/ 0 h 93650"/>
                  <a:gd name="connsiteX2" fmla="*/ 37052 w 141555"/>
                  <a:gd name="connsiteY2" fmla="*/ 343 h 93650"/>
                  <a:gd name="connsiteX3" fmla="*/ 1 w 141555"/>
                  <a:gd name="connsiteY3" fmla="*/ 46832 h 93650"/>
                  <a:gd name="connsiteX4" fmla="*/ 29587 w 141555"/>
                  <a:gd name="connsiteY4" fmla="*/ 93649 h 93650"/>
                  <a:gd name="connsiteX5" fmla="*/ 78922 w 141555"/>
                  <a:gd name="connsiteY5" fmla="*/ 93177 h 93650"/>
                  <a:gd name="connsiteX0" fmla="*/ 142097 w 142097"/>
                  <a:gd name="connsiteY0" fmla="*/ 37666 h 93650"/>
                  <a:gd name="connsiteX1" fmla="*/ 107691 w 142097"/>
                  <a:gd name="connsiteY1" fmla="*/ 0 h 93650"/>
                  <a:gd name="connsiteX2" fmla="*/ 37594 w 142097"/>
                  <a:gd name="connsiteY2" fmla="*/ 343 h 93650"/>
                  <a:gd name="connsiteX3" fmla="*/ 0 w 142097"/>
                  <a:gd name="connsiteY3" fmla="*/ 45745 h 93650"/>
                  <a:gd name="connsiteX4" fmla="*/ 30129 w 142097"/>
                  <a:gd name="connsiteY4" fmla="*/ 93649 h 93650"/>
                  <a:gd name="connsiteX5" fmla="*/ 79464 w 142097"/>
                  <a:gd name="connsiteY5" fmla="*/ 93177 h 93650"/>
                  <a:gd name="connsiteX0" fmla="*/ 142151 w 142151"/>
                  <a:gd name="connsiteY0" fmla="*/ 37666 h 93177"/>
                  <a:gd name="connsiteX1" fmla="*/ 107745 w 142151"/>
                  <a:gd name="connsiteY1" fmla="*/ 0 h 93177"/>
                  <a:gd name="connsiteX2" fmla="*/ 37648 w 142151"/>
                  <a:gd name="connsiteY2" fmla="*/ 343 h 93177"/>
                  <a:gd name="connsiteX3" fmla="*/ 54 w 142151"/>
                  <a:gd name="connsiteY3" fmla="*/ 45745 h 93177"/>
                  <a:gd name="connsiteX4" fmla="*/ 30455 w 142151"/>
                  <a:gd name="connsiteY4" fmla="*/ 92834 h 93177"/>
                  <a:gd name="connsiteX5" fmla="*/ 79518 w 142151"/>
                  <a:gd name="connsiteY5" fmla="*/ 93177 h 93177"/>
                  <a:gd name="connsiteX0" fmla="*/ 142111 w 142111"/>
                  <a:gd name="connsiteY0" fmla="*/ 37666 h 93177"/>
                  <a:gd name="connsiteX1" fmla="*/ 107705 w 142111"/>
                  <a:gd name="connsiteY1" fmla="*/ 0 h 93177"/>
                  <a:gd name="connsiteX2" fmla="*/ 37608 w 142111"/>
                  <a:gd name="connsiteY2" fmla="*/ 343 h 93177"/>
                  <a:gd name="connsiteX3" fmla="*/ 14 w 142111"/>
                  <a:gd name="connsiteY3" fmla="*/ 45745 h 93177"/>
                  <a:gd name="connsiteX4" fmla="*/ 30415 w 142111"/>
                  <a:gd name="connsiteY4" fmla="*/ 92834 h 93177"/>
                  <a:gd name="connsiteX5" fmla="*/ 79478 w 142111"/>
                  <a:gd name="connsiteY5" fmla="*/ 93177 h 93177"/>
                  <a:gd name="connsiteX0" fmla="*/ 142111 w 142111"/>
                  <a:gd name="connsiteY0" fmla="*/ 37666 h 93177"/>
                  <a:gd name="connsiteX1" fmla="*/ 107705 w 142111"/>
                  <a:gd name="connsiteY1" fmla="*/ 0 h 93177"/>
                  <a:gd name="connsiteX2" fmla="*/ 37608 w 142111"/>
                  <a:gd name="connsiteY2" fmla="*/ 343 h 93177"/>
                  <a:gd name="connsiteX3" fmla="*/ 14 w 142111"/>
                  <a:gd name="connsiteY3" fmla="*/ 45745 h 93177"/>
                  <a:gd name="connsiteX4" fmla="*/ 30415 w 142111"/>
                  <a:gd name="connsiteY4" fmla="*/ 92834 h 93177"/>
                  <a:gd name="connsiteX5" fmla="*/ 79478 w 142111"/>
                  <a:gd name="connsiteY5" fmla="*/ 93177 h 93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111" h="93177">
                    <a:moveTo>
                      <a:pt x="142111" y="37666"/>
                    </a:moveTo>
                    <a:cubicBezTo>
                      <a:pt x="132000" y="23209"/>
                      <a:pt x="116185" y="600"/>
                      <a:pt x="107705" y="0"/>
                    </a:cubicBezTo>
                    <a:lnTo>
                      <a:pt x="37608" y="343"/>
                    </a:lnTo>
                    <a:cubicBezTo>
                      <a:pt x="25439" y="715"/>
                      <a:pt x="-689" y="17289"/>
                      <a:pt x="14" y="45745"/>
                    </a:cubicBezTo>
                    <a:cubicBezTo>
                      <a:pt x="717" y="74201"/>
                      <a:pt x="17745" y="93077"/>
                      <a:pt x="30415" y="92834"/>
                    </a:cubicBezTo>
                    <a:lnTo>
                      <a:pt x="79478" y="93177"/>
                    </a:lnTo>
                  </a:path>
                </a:pathLst>
              </a:custGeom>
              <a:noFill/>
              <a:ln w="28575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0" name="Vrije vorm: vorm 80"/>
              <p:cNvSpPr/>
              <p:nvPr userDrawn="1"/>
            </p:nvSpPr>
            <p:spPr>
              <a:xfrm flipH="1" flipV="1">
                <a:off x="12605887" y="1869290"/>
                <a:ext cx="127323" cy="78974"/>
              </a:xfrm>
              <a:custGeom>
                <a:avLst/>
                <a:gdLst>
                  <a:gd name="connsiteX0" fmla="*/ 141826 w 141826"/>
                  <a:gd name="connsiteY0" fmla="*/ 37323 h 93306"/>
                  <a:gd name="connsiteX1" fmla="*/ 108235 w 141826"/>
                  <a:gd name="connsiteY1" fmla="*/ 3732 h 93306"/>
                  <a:gd name="connsiteX2" fmla="*/ 37323 w 141826"/>
                  <a:gd name="connsiteY2" fmla="*/ 0 h 93306"/>
                  <a:gd name="connsiteX3" fmla="*/ 0 w 141826"/>
                  <a:gd name="connsiteY3" fmla="*/ 41055 h 93306"/>
                  <a:gd name="connsiteX4" fmla="*/ 29858 w 141826"/>
                  <a:gd name="connsiteY4" fmla="*/ 93306 h 93306"/>
                  <a:gd name="connsiteX5" fmla="*/ 78378 w 141826"/>
                  <a:gd name="connsiteY5" fmla="*/ 89574 h 93306"/>
                  <a:gd name="connsiteX0" fmla="*/ 141826 w 141826"/>
                  <a:gd name="connsiteY0" fmla="*/ 37666 h 93649"/>
                  <a:gd name="connsiteX1" fmla="*/ 107420 w 141826"/>
                  <a:gd name="connsiteY1" fmla="*/ 0 h 93649"/>
                  <a:gd name="connsiteX2" fmla="*/ 37323 w 141826"/>
                  <a:gd name="connsiteY2" fmla="*/ 343 h 93649"/>
                  <a:gd name="connsiteX3" fmla="*/ 0 w 141826"/>
                  <a:gd name="connsiteY3" fmla="*/ 41398 h 93649"/>
                  <a:gd name="connsiteX4" fmla="*/ 29858 w 141826"/>
                  <a:gd name="connsiteY4" fmla="*/ 93649 h 93649"/>
                  <a:gd name="connsiteX5" fmla="*/ 78378 w 141826"/>
                  <a:gd name="connsiteY5" fmla="*/ 89917 h 93649"/>
                  <a:gd name="connsiteX0" fmla="*/ 141826 w 141826"/>
                  <a:gd name="connsiteY0" fmla="*/ 37666 h 93649"/>
                  <a:gd name="connsiteX1" fmla="*/ 107420 w 141826"/>
                  <a:gd name="connsiteY1" fmla="*/ 0 h 93649"/>
                  <a:gd name="connsiteX2" fmla="*/ 37323 w 141826"/>
                  <a:gd name="connsiteY2" fmla="*/ 343 h 93649"/>
                  <a:gd name="connsiteX3" fmla="*/ 0 w 141826"/>
                  <a:gd name="connsiteY3" fmla="*/ 41398 h 93649"/>
                  <a:gd name="connsiteX4" fmla="*/ 29858 w 141826"/>
                  <a:gd name="connsiteY4" fmla="*/ 93649 h 93649"/>
                  <a:gd name="connsiteX5" fmla="*/ 78378 w 141826"/>
                  <a:gd name="connsiteY5" fmla="*/ 89917 h 93649"/>
                  <a:gd name="connsiteX0" fmla="*/ 141826 w 141826"/>
                  <a:gd name="connsiteY0" fmla="*/ 37666 h 93649"/>
                  <a:gd name="connsiteX1" fmla="*/ 107420 w 141826"/>
                  <a:gd name="connsiteY1" fmla="*/ 0 h 93649"/>
                  <a:gd name="connsiteX2" fmla="*/ 37323 w 141826"/>
                  <a:gd name="connsiteY2" fmla="*/ 343 h 93649"/>
                  <a:gd name="connsiteX3" fmla="*/ 0 w 141826"/>
                  <a:gd name="connsiteY3" fmla="*/ 41398 h 93649"/>
                  <a:gd name="connsiteX4" fmla="*/ 29858 w 141826"/>
                  <a:gd name="connsiteY4" fmla="*/ 93649 h 93649"/>
                  <a:gd name="connsiteX5" fmla="*/ 79193 w 141826"/>
                  <a:gd name="connsiteY5" fmla="*/ 93177 h 93649"/>
                  <a:gd name="connsiteX0" fmla="*/ 141826 w 141826"/>
                  <a:gd name="connsiteY0" fmla="*/ 37666 h 93650"/>
                  <a:gd name="connsiteX1" fmla="*/ 107420 w 141826"/>
                  <a:gd name="connsiteY1" fmla="*/ 0 h 93650"/>
                  <a:gd name="connsiteX2" fmla="*/ 37323 w 141826"/>
                  <a:gd name="connsiteY2" fmla="*/ 343 h 93650"/>
                  <a:gd name="connsiteX3" fmla="*/ 0 w 141826"/>
                  <a:gd name="connsiteY3" fmla="*/ 41398 h 93650"/>
                  <a:gd name="connsiteX4" fmla="*/ 29858 w 141826"/>
                  <a:gd name="connsiteY4" fmla="*/ 93649 h 93650"/>
                  <a:gd name="connsiteX5" fmla="*/ 79193 w 141826"/>
                  <a:gd name="connsiteY5" fmla="*/ 93177 h 93650"/>
                  <a:gd name="connsiteX0" fmla="*/ 141826 w 141826"/>
                  <a:gd name="connsiteY0" fmla="*/ 37666 h 93650"/>
                  <a:gd name="connsiteX1" fmla="*/ 107420 w 141826"/>
                  <a:gd name="connsiteY1" fmla="*/ 0 h 93650"/>
                  <a:gd name="connsiteX2" fmla="*/ 37323 w 141826"/>
                  <a:gd name="connsiteY2" fmla="*/ 343 h 93650"/>
                  <a:gd name="connsiteX3" fmla="*/ 0 w 141826"/>
                  <a:gd name="connsiteY3" fmla="*/ 41398 h 93650"/>
                  <a:gd name="connsiteX4" fmla="*/ 29858 w 141826"/>
                  <a:gd name="connsiteY4" fmla="*/ 93649 h 93650"/>
                  <a:gd name="connsiteX5" fmla="*/ 79193 w 141826"/>
                  <a:gd name="connsiteY5" fmla="*/ 93177 h 93650"/>
                  <a:gd name="connsiteX0" fmla="*/ 141826 w 141826"/>
                  <a:gd name="connsiteY0" fmla="*/ 37666 h 93650"/>
                  <a:gd name="connsiteX1" fmla="*/ 107420 w 141826"/>
                  <a:gd name="connsiteY1" fmla="*/ 0 h 93650"/>
                  <a:gd name="connsiteX2" fmla="*/ 37323 w 141826"/>
                  <a:gd name="connsiteY2" fmla="*/ 343 h 93650"/>
                  <a:gd name="connsiteX3" fmla="*/ 0 w 141826"/>
                  <a:gd name="connsiteY3" fmla="*/ 41398 h 93650"/>
                  <a:gd name="connsiteX4" fmla="*/ 29858 w 141826"/>
                  <a:gd name="connsiteY4" fmla="*/ 93649 h 93650"/>
                  <a:gd name="connsiteX5" fmla="*/ 79193 w 141826"/>
                  <a:gd name="connsiteY5" fmla="*/ 93177 h 93650"/>
                  <a:gd name="connsiteX0" fmla="*/ 141555 w 141555"/>
                  <a:gd name="connsiteY0" fmla="*/ 37666 h 93650"/>
                  <a:gd name="connsiteX1" fmla="*/ 107149 w 141555"/>
                  <a:gd name="connsiteY1" fmla="*/ 0 h 93650"/>
                  <a:gd name="connsiteX2" fmla="*/ 37052 w 141555"/>
                  <a:gd name="connsiteY2" fmla="*/ 343 h 93650"/>
                  <a:gd name="connsiteX3" fmla="*/ 1 w 141555"/>
                  <a:gd name="connsiteY3" fmla="*/ 46832 h 93650"/>
                  <a:gd name="connsiteX4" fmla="*/ 29587 w 141555"/>
                  <a:gd name="connsiteY4" fmla="*/ 93649 h 93650"/>
                  <a:gd name="connsiteX5" fmla="*/ 78922 w 141555"/>
                  <a:gd name="connsiteY5" fmla="*/ 93177 h 93650"/>
                  <a:gd name="connsiteX0" fmla="*/ 142097 w 142097"/>
                  <a:gd name="connsiteY0" fmla="*/ 37666 h 93650"/>
                  <a:gd name="connsiteX1" fmla="*/ 107691 w 142097"/>
                  <a:gd name="connsiteY1" fmla="*/ 0 h 93650"/>
                  <a:gd name="connsiteX2" fmla="*/ 37594 w 142097"/>
                  <a:gd name="connsiteY2" fmla="*/ 343 h 93650"/>
                  <a:gd name="connsiteX3" fmla="*/ 0 w 142097"/>
                  <a:gd name="connsiteY3" fmla="*/ 45745 h 93650"/>
                  <a:gd name="connsiteX4" fmla="*/ 30129 w 142097"/>
                  <a:gd name="connsiteY4" fmla="*/ 93649 h 93650"/>
                  <a:gd name="connsiteX5" fmla="*/ 79464 w 142097"/>
                  <a:gd name="connsiteY5" fmla="*/ 93177 h 93650"/>
                  <a:gd name="connsiteX0" fmla="*/ 142151 w 142151"/>
                  <a:gd name="connsiteY0" fmla="*/ 37666 h 93177"/>
                  <a:gd name="connsiteX1" fmla="*/ 107745 w 142151"/>
                  <a:gd name="connsiteY1" fmla="*/ 0 h 93177"/>
                  <a:gd name="connsiteX2" fmla="*/ 37648 w 142151"/>
                  <a:gd name="connsiteY2" fmla="*/ 343 h 93177"/>
                  <a:gd name="connsiteX3" fmla="*/ 54 w 142151"/>
                  <a:gd name="connsiteY3" fmla="*/ 45745 h 93177"/>
                  <a:gd name="connsiteX4" fmla="*/ 30455 w 142151"/>
                  <a:gd name="connsiteY4" fmla="*/ 92834 h 93177"/>
                  <a:gd name="connsiteX5" fmla="*/ 79518 w 142151"/>
                  <a:gd name="connsiteY5" fmla="*/ 93177 h 93177"/>
                  <a:gd name="connsiteX0" fmla="*/ 142111 w 142111"/>
                  <a:gd name="connsiteY0" fmla="*/ 37666 h 93177"/>
                  <a:gd name="connsiteX1" fmla="*/ 107705 w 142111"/>
                  <a:gd name="connsiteY1" fmla="*/ 0 h 93177"/>
                  <a:gd name="connsiteX2" fmla="*/ 37608 w 142111"/>
                  <a:gd name="connsiteY2" fmla="*/ 343 h 93177"/>
                  <a:gd name="connsiteX3" fmla="*/ 14 w 142111"/>
                  <a:gd name="connsiteY3" fmla="*/ 45745 h 93177"/>
                  <a:gd name="connsiteX4" fmla="*/ 30415 w 142111"/>
                  <a:gd name="connsiteY4" fmla="*/ 92834 h 93177"/>
                  <a:gd name="connsiteX5" fmla="*/ 79478 w 142111"/>
                  <a:gd name="connsiteY5" fmla="*/ 93177 h 93177"/>
                  <a:gd name="connsiteX0" fmla="*/ 142111 w 142111"/>
                  <a:gd name="connsiteY0" fmla="*/ 37666 h 93177"/>
                  <a:gd name="connsiteX1" fmla="*/ 107705 w 142111"/>
                  <a:gd name="connsiteY1" fmla="*/ 0 h 93177"/>
                  <a:gd name="connsiteX2" fmla="*/ 37608 w 142111"/>
                  <a:gd name="connsiteY2" fmla="*/ 343 h 93177"/>
                  <a:gd name="connsiteX3" fmla="*/ 14 w 142111"/>
                  <a:gd name="connsiteY3" fmla="*/ 45745 h 93177"/>
                  <a:gd name="connsiteX4" fmla="*/ 30415 w 142111"/>
                  <a:gd name="connsiteY4" fmla="*/ 92834 h 93177"/>
                  <a:gd name="connsiteX5" fmla="*/ 79478 w 142111"/>
                  <a:gd name="connsiteY5" fmla="*/ 93177 h 93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111" h="93177">
                    <a:moveTo>
                      <a:pt x="142111" y="37666"/>
                    </a:moveTo>
                    <a:cubicBezTo>
                      <a:pt x="132000" y="23209"/>
                      <a:pt x="116185" y="600"/>
                      <a:pt x="107705" y="0"/>
                    </a:cubicBezTo>
                    <a:lnTo>
                      <a:pt x="37608" y="343"/>
                    </a:lnTo>
                    <a:cubicBezTo>
                      <a:pt x="25439" y="715"/>
                      <a:pt x="-689" y="17289"/>
                      <a:pt x="14" y="45745"/>
                    </a:cubicBezTo>
                    <a:cubicBezTo>
                      <a:pt x="717" y="74201"/>
                      <a:pt x="17745" y="93077"/>
                      <a:pt x="30415" y="92834"/>
                    </a:cubicBezTo>
                    <a:lnTo>
                      <a:pt x="79478" y="93177"/>
                    </a:lnTo>
                  </a:path>
                </a:pathLst>
              </a:custGeom>
              <a:noFill/>
              <a:ln w="28575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9" name="Groep 28"/>
            <p:cNvGrpSpPr/>
            <p:nvPr userDrawn="1"/>
          </p:nvGrpSpPr>
          <p:grpSpPr>
            <a:xfrm>
              <a:off x="12441149" y="14897"/>
              <a:ext cx="2710406" cy="5221861"/>
              <a:chOff x="12441149" y="14897"/>
              <a:chExt cx="2710406" cy="5221861"/>
            </a:xfrm>
          </p:grpSpPr>
          <p:grpSp>
            <p:nvGrpSpPr>
              <p:cNvPr id="30" name="Groep 29"/>
              <p:cNvGrpSpPr/>
              <p:nvPr userDrawn="1"/>
            </p:nvGrpSpPr>
            <p:grpSpPr>
              <a:xfrm>
                <a:off x="12441149" y="14897"/>
                <a:ext cx="2710406" cy="5221861"/>
                <a:chOff x="12441149" y="14897"/>
                <a:chExt cx="2710406" cy="5221861"/>
              </a:xfrm>
            </p:grpSpPr>
            <p:sp>
              <p:nvSpPr>
                <p:cNvPr id="32" name="Rechthoek 31"/>
                <p:cNvSpPr/>
                <p:nvPr/>
              </p:nvSpPr>
              <p:spPr>
                <a:xfrm>
                  <a:off x="12441150" y="14897"/>
                  <a:ext cx="2696270" cy="161771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80000"/>
                    </a:lnSpc>
                  </a:pPr>
                  <a:r>
                    <a:rPr lang="nl-NL" sz="1600" b="1" kern="0" cap="all" baseline="0" noProof="0" dirty="0">
                      <a:solidFill>
                        <a:schemeClr val="accent1"/>
                      </a:solidFill>
                      <a:latin typeface="+mn-lt"/>
                      <a:cs typeface="Segoe UI Light" panose="020B0502040204020203" pitchFamily="34" charset="0"/>
                    </a:rPr>
                    <a:t>Hyperlink aanmaken</a:t>
                  </a:r>
                </a:p>
              </p:txBody>
            </p:sp>
            <p:sp>
              <p:nvSpPr>
                <p:cNvPr id="33" name="Tekstvak 33"/>
                <p:cNvSpPr txBox="1"/>
                <p:nvPr/>
              </p:nvSpPr>
              <p:spPr>
                <a:xfrm>
                  <a:off x="12441149" y="814239"/>
                  <a:ext cx="2710405" cy="719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lv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Selecteer het ingevoegde icoon en ga met rechtermuisknop naar </a:t>
                  </a:r>
                  <a:r>
                    <a:rPr lang="nl-NL" sz="1200" u="sng" kern="0" noProof="0" dirty="0">
                      <a:latin typeface="+mn-lt"/>
                      <a:cs typeface="Segoe UI Light" panose="020B0502040204020203" pitchFamily="34" charset="0"/>
                    </a:rPr>
                    <a:t>H</a:t>
                  </a: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yperlink…</a:t>
                  </a:r>
                  <a:b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</a:br>
                  <a:r>
                    <a:rPr lang="nl-NL" sz="1100" i="1" kern="0" noProof="0" dirty="0">
                      <a:latin typeface="+mn-lt"/>
                      <a:cs typeface="Segoe UI Light" panose="020B0502040204020203" pitchFamily="34" charset="0"/>
                    </a:rPr>
                    <a:t>(zie onderstaand voorbeeld).</a:t>
                  </a:r>
                </a:p>
              </p:txBody>
            </p:sp>
            <p:sp>
              <p:nvSpPr>
                <p:cNvPr id="37" name="Tekstvak 33"/>
                <p:cNvSpPr txBox="1"/>
                <p:nvPr/>
              </p:nvSpPr>
              <p:spPr>
                <a:xfrm>
                  <a:off x="12441149" y="2793904"/>
                  <a:ext cx="2710405" cy="395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lv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Selecteer</a:t>
                  </a:r>
                  <a:r>
                    <a:rPr lang="nl-NL" sz="1200" kern="0" baseline="0" noProof="0" dirty="0">
                      <a:latin typeface="+mn-lt"/>
                      <a:cs typeface="Segoe UI Light" panose="020B0502040204020203" pitchFamily="34" charset="0"/>
                    </a:rPr>
                    <a:t> t</a:t>
                  </a: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ab: </a:t>
                  </a:r>
                  <a:r>
                    <a:rPr lang="nl-NL" sz="1200" i="1" kern="0" noProof="0" dirty="0">
                      <a:latin typeface="+mn-lt"/>
                      <a:cs typeface="Segoe UI Light" panose="020B0502040204020203" pitchFamily="34" charset="0"/>
                    </a:rPr>
                    <a:t>‘Plaats in dit document’ </a:t>
                  </a: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en selecteer hierna bij </a:t>
                  </a:r>
                  <a:r>
                    <a:rPr lang="nl-NL" sz="1200" b="1" kern="0" noProof="0" dirty="0">
                      <a:latin typeface="+mn-lt"/>
                      <a:cs typeface="Segoe UI Light" panose="020B0502040204020203" pitchFamily="34" charset="0"/>
                    </a:rPr>
                    <a:t>‘Diatitels’ </a:t>
                  </a: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de slide waar u naar wilt linken.</a:t>
                  </a:r>
                  <a:r>
                    <a:rPr lang="nl-NL" sz="1200" kern="0" baseline="0" noProof="0" dirty="0">
                      <a:latin typeface="+mn-lt"/>
                      <a:cs typeface="Segoe UI Light" panose="020B0502040204020203" pitchFamily="34" charset="0"/>
                    </a:rPr>
                    <a:t> K</a:t>
                  </a: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lik vervolgens  op </a:t>
                  </a:r>
                  <a:r>
                    <a:rPr lang="nl-NL" sz="1200" b="1" kern="0" noProof="0" dirty="0">
                      <a:latin typeface="+mn-lt"/>
                      <a:cs typeface="Segoe UI Light" panose="020B0502040204020203" pitchFamily="34" charset="0"/>
                    </a:rPr>
                    <a:t>‘OK’</a:t>
                  </a:r>
                </a:p>
              </p:txBody>
            </p:sp>
            <p:sp>
              <p:nvSpPr>
                <p:cNvPr id="38" name="Ovaal 37"/>
                <p:cNvSpPr/>
                <p:nvPr/>
              </p:nvSpPr>
              <p:spPr>
                <a:xfrm>
                  <a:off x="12441150" y="379292"/>
                  <a:ext cx="327206" cy="327206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36000" rIns="0" bIns="43200" rtlCol="0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1</a:t>
                  </a:r>
                </a:p>
              </p:txBody>
            </p:sp>
            <p:sp>
              <p:nvSpPr>
                <p:cNvPr id="39" name="Ovaal 38"/>
                <p:cNvSpPr/>
                <p:nvPr/>
              </p:nvSpPr>
              <p:spPr>
                <a:xfrm>
                  <a:off x="12441150" y="2337208"/>
                  <a:ext cx="327206" cy="327206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36000" rIns="0" bIns="43200" rtlCol="0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2</a:t>
                  </a:r>
                </a:p>
              </p:txBody>
            </p:sp>
            <p:cxnSp>
              <p:nvCxnSpPr>
                <p:cNvPr id="40" name="Rechte verbindingslijn 39"/>
                <p:cNvCxnSpPr/>
                <p:nvPr/>
              </p:nvCxnSpPr>
              <p:spPr>
                <a:xfrm>
                  <a:off x="12441150" y="248176"/>
                  <a:ext cx="271040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" name="Rechte verbindingslijn 40"/>
                <p:cNvCxnSpPr/>
                <p:nvPr/>
              </p:nvCxnSpPr>
              <p:spPr>
                <a:xfrm>
                  <a:off x="12441149" y="2212830"/>
                  <a:ext cx="271040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2" name="Rechte verbindingslijn 41"/>
                <p:cNvCxnSpPr/>
                <p:nvPr/>
              </p:nvCxnSpPr>
              <p:spPr>
                <a:xfrm>
                  <a:off x="12444679" y="5236758"/>
                  <a:ext cx="270687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sp>
              <p:nvSpPr>
                <p:cNvPr id="43" name="Tekstvak 33"/>
                <p:cNvSpPr txBox="1"/>
                <p:nvPr userDrawn="1"/>
              </p:nvSpPr>
              <p:spPr>
                <a:xfrm>
                  <a:off x="12961946" y="1702639"/>
                  <a:ext cx="1287094" cy="2984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lv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nl-NL" sz="1600" u="sng" kern="0" noProof="0" dirty="0">
                      <a:latin typeface="+mn-lt"/>
                      <a:cs typeface="Segoe UI Light" panose="020B0502040204020203" pitchFamily="34" charset="0"/>
                    </a:rPr>
                    <a:t>H</a:t>
                  </a:r>
                  <a:r>
                    <a:rPr lang="nl-NL" sz="1600" kern="0" noProof="0" dirty="0">
                      <a:latin typeface="+mn-lt"/>
                      <a:cs typeface="Segoe UI Light" panose="020B0502040204020203" pitchFamily="34" charset="0"/>
                    </a:rPr>
                    <a:t>yperlink…</a:t>
                  </a:r>
                  <a:endParaRPr lang="nl-NL" sz="1400" i="1" kern="0" noProof="0" dirty="0">
                    <a:latin typeface="+mn-lt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31" name="Afbeelding 30"/>
              <p:cNvPicPr>
                <a:picLocks noChangeAspect="1"/>
              </p:cNvPicPr>
              <p:nvPr userDrawn="1"/>
            </p:nvPicPr>
            <p:blipFill rotWithShape="1">
              <a:blip r:embed="rId2"/>
              <a:srcRect l="541" t="1090" b="517"/>
              <a:stretch/>
            </p:blipFill>
            <p:spPr>
              <a:xfrm>
                <a:off x="12459242" y="3770920"/>
                <a:ext cx="2678178" cy="1300095"/>
              </a:xfrm>
              <a:prstGeom prst="round2SameRect">
                <a:avLst>
                  <a:gd name="adj1" fmla="val 2077"/>
                  <a:gd name="adj2" fmla="val 0"/>
                </a:avLst>
              </a:prstGeom>
              <a:ln w="3175">
                <a:solidFill>
                  <a:schemeClr val="tx1"/>
                </a:solidFill>
              </a:ln>
            </p:spPr>
          </p:pic>
        </p:grpSp>
      </p:grpSp>
      <p:grpSp>
        <p:nvGrpSpPr>
          <p:cNvPr id="51" name="Groep 50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52" name="Rechthoek 51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53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54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55" name="Ovaal 54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56" name="Ovaal 55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57" name="Rechte verbindingslijn 56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8" name="Rechte verbindingslijn 57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60" name="Icoontje afbeeldi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61" name="Groep 60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62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63" name="Tekstvak 62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64" name="Rechte verbindingslijn 63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Gelijkbenige driehoek 64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938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/>
          <p:cNvSpPr/>
          <p:nvPr userDrawn="1"/>
        </p:nvSpPr>
        <p:spPr>
          <a:xfrm>
            <a:off x="-1" y="1511073"/>
            <a:ext cx="12195175" cy="5346928"/>
          </a:xfrm>
          <a:prstGeom prst="rect">
            <a:avLst/>
          </a:prstGeom>
          <a:solidFill>
            <a:srgbClr val="EDE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erticale tekst 2"/>
          <p:cNvSpPr>
            <a:spLocks noGrp="1"/>
          </p:cNvSpPr>
          <p:nvPr>
            <p:ph type="body" orient="vert" idx="20" hasCustomPrompt="1"/>
          </p:nvPr>
        </p:nvSpPr>
        <p:spPr>
          <a:xfrm>
            <a:off x="8127175" y="1511073"/>
            <a:ext cx="4068000" cy="2485096"/>
          </a:xfrm>
          <a:solidFill>
            <a:schemeClr val="accent6">
              <a:lumMod val="75000"/>
            </a:schemeClr>
          </a:solidFill>
        </p:spPr>
        <p:txBody>
          <a:bodyPr vert="horz" lIns="180000" tIns="1440000" rIns="180000" bIns="180000" anchor="t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5" name="Tijdelijke aanduiding voor verticale tekst 2"/>
          <p:cNvSpPr>
            <a:spLocks noGrp="1"/>
          </p:cNvSpPr>
          <p:nvPr>
            <p:ph type="body" orient="vert" idx="19" hasCustomPrompt="1"/>
          </p:nvPr>
        </p:nvSpPr>
        <p:spPr>
          <a:xfrm>
            <a:off x="4063588" y="1511073"/>
            <a:ext cx="4068000" cy="2485096"/>
          </a:xfrm>
          <a:solidFill>
            <a:schemeClr val="accent4"/>
          </a:solidFill>
        </p:spPr>
        <p:txBody>
          <a:bodyPr vert="horz" lIns="180000" tIns="1440000" rIns="180000" bIns="180000" anchor="t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14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0" y="1511073"/>
            <a:ext cx="4068000" cy="2485096"/>
          </a:xfrm>
          <a:solidFill>
            <a:schemeClr val="accent1"/>
          </a:solidFill>
        </p:spPr>
        <p:txBody>
          <a:bodyPr vert="horz" lIns="180000" tIns="1440000" rIns="180000" bIns="180000" anchor="t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36" name="Tijdelijke aanduiding voor verticale tekst 2"/>
          <p:cNvSpPr>
            <a:spLocks noGrp="1"/>
          </p:cNvSpPr>
          <p:nvPr>
            <p:ph type="body" orient="vert" idx="35" hasCustomPrompt="1"/>
          </p:nvPr>
        </p:nvSpPr>
        <p:spPr>
          <a:xfrm>
            <a:off x="8127175" y="3996169"/>
            <a:ext cx="4068000" cy="2429831"/>
          </a:xfrm>
          <a:solidFill>
            <a:schemeClr val="accent5"/>
          </a:solidFill>
        </p:spPr>
        <p:txBody>
          <a:bodyPr vert="horz" lIns="180000" tIns="1440000" rIns="180000" bIns="180000" anchor="t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35" name="Tijdelijke aanduiding voor verticale tekst 2"/>
          <p:cNvSpPr>
            <a:spLocks noGrp="1"/>
          </p:cNvSpPr>
          <p:nvPr>
            <p:ph type="body" orient="vert" idx="34" hasCustomPrompt="1"/>
          </p:nvPr>
        </p:nvSpPr>
        <p:spPr>
          <a:xfrm>
            <a:off x="4063588" y="3996169"/>
            <a:ext cx="4068000" cy="2429831"/>
          </a:xfrm>
          <a:solidFill>
            <a:schemeClr val="accent3"/>
          </a:solidFill>
        </p:spPr>
        <p:txBody>
          <a:bodyPr vert="horz" lIns="180000" tIns="1440000" rIns="180000" bIns="180000" anchor="t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34" name="Tijdelijke aanduiding voor verticale tekst 2"/>
          <p:cNvSpPr>
            <a:spLocks noGrp="1"/>
          </p:cNvSpPr>
          <p:nvPr>
            <p:ph type="body" orient="vert" idx="33" hasCustomPrompt="1"/>
          </p:nvPr>
        </p:nvSpPr>
        <p:spPr>
          <a:xfrm>
            <a:off x="0" y="3996169"/>
            <a:ext cx="4068000" cy="2429831"/>
          </a:xfrm>
          <a:solidFill>
            <a:schemeClr val="accent2"/>
          </a:solidFill>
        </p:spPr>
        <p:txBody>
          <a:bodyPr vert="horz" lIns="180000" tIns="1440000" rIns="180000" bIns="180000" anchor="t" anchorCtr="0"/>
          <a:lstStyle>
            <a:lvl1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4pPr>
            <a:lvl5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  <a:lvl6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6pPr>
            <a:lvl7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7pPr>
            <a:lvl8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8pPr>
            <a:lvl9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 sz="16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22" name="Rechthoek 21"/>
          <p:cNvSpPr/>
          <p:nvPr userDrawn="1"/>
        </p:nvSpPr>
        <p:spPr>
          <a:xfrm>
            <a:off x="0" y="6426169"/>
            <a:ext cx="12195175" cy="431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/>
          <p:cNvSpPr/>
          <p:nvPr userDrawn="1"/>
        </p:nvSpPr>
        <p:spPr>
          <a:xfrm rot="16200000" flipH="1">
            <a:off x="654602" y="6784630"/>
            <a:ext cx="670664" cy="207598"/>
          </a:xfrm>
          <a:custGeom>
            <a:avLst/>
            <a:gdLst>
              <a:gd name="connsiteX0" fmla="*/ 0 w 670664"/>
              <a:gd name="connsiteY0" fmla="*/ 207598 h 207598"/>
              <a:gd name="connsiteX1" fmla="*/ 670664 w 670664"/>
              <a:gd name="connsiteY1" fmla="*/ 207598 h 207598"/>
              <a:gd name="connsiteX2" fmla="*/ 670664 w 670664"/>
              <a:gd name="connsiteY2" fmla="*/ 0 h 207598"/>
              <a:gd name="connsiteX3" fmla="*/ 142329 w 670664"/>
              <a:gd name="connsiteY3" fmla="*/ 0 h 20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664" h="207598">
                <a:moveTo>
                  <a:pt x="0" y="207598"/>
                </a:moveTo>
                <a:lnTo>
                  <a:pt x="670664" y="207598"/>
                </a:lnTo>
                <a:lnTo>
                  <a:pt x="670664" y="0"/>
                </a:lnTo>
                <a:lnTo>
                  <a:pt x="142329" y="0"/>
                </a:lnTo>
                <a:close/>
              </a:path>
            </a:pathLst>
          </a:custGeom>
          <a:solidFill>
            <a:srgbClr val="EE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28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kstvak 20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MENU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20" name="Groep 19"/>
          <p:cNvGrpSpPr/>
          <p:nvPr userDrawn="1"/>
        </p:nvGrpSpPr>
        <p:grpSpPr>
          <a:xfrm>
            <a:off x="-2999693" y="-19834"/>
            <a:ext cx="2710406" cy="5221861"/>
            <a:chOff x="12441149" y="14897"/>
            <a:chExt cx="2710406" cy="5221861"/>
          </a:xfrm>
        </p:grpSpPr>
        <p:grpSp>
          <p:nvGrpSpPr>
            <p:cNvPr id="31" name="Groep 30"/>
            <p:cNvGrpSpPr/>
            <p:nvPr userDrawn="1"/>
          </p:nvGrpSpPr>
          <p:grpSpPr>
            <a:xfrm>
              <a:off x="12486425" y="1700551"/>
              <a:ext cx="276600" cy="277539"/>
              <a:chOff x="12486425" y="1700551"/>
              <a:chExt cx="276600" cy="277539"/>
            </a:xfrm>
          </p:grpSpPr>
          <p:sp>
            <p:nvSpPr>
              <p:cNvPr id="47" name="Ovaal 46"/>
              <p:cNvSpPr/>
              <p:nvPr userDrawn="1"/>
            </p:nvSpPr>
            <p:spPr>
              <a:xfrm>
                <a:off x="12491756" y="1700551"/>
                <a:ext cx="211685" cy="213802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8" name="Ovaal 47"/>
              <p:cNvSpPr/>
              <p:nvPr userDrawn="1"/>
            </p:nvSpPr>
            <p:spPr>
              <a:xfrm>
                <a:off x="12552711" y="1700551"/>
                <a:ext cx="89775" cy="213802"/>
              </a:xfrm>
              <a:prstGeom prst="ellipse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49" name="Rechte verbindingslijn 48"/>
              <p:cNvCxnSpPr/>
              <p:nvPr userDrawn="1"/>
            </p:nvCxnSpPr>
            <p:spPr>
              <a:xfrm>
                <a:off x="12491756" y="1814916"/>
                <a:ext cx="211685" cy="0"/>
              </a:xfrm>
              <a:prstGeom prst="line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Rechte verbindingslijn 49"/>
              <p:cNvCxnSpPr/>
              <p:nvPr userDrawn="1"/>
            </p:nvCxnSpPr>
            <p:spPr>
              <a:xfrm>
                <a:off x="12502330" y="1762664"/>
                <a:ext cx="190536" cy="0"/>
              </a:xfrm>
              <a:prstGeom prst="line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" name="Rechthoek: afgeronde hoeken 78"/>
              <p:cNvSpPr/>
              <p:nvPr userDrawn="1"/>
            </p:nvSpPr>
            <p:spPr>
              <a:xfrm>
                <a:off x="12486425" y="1844390"/>
                <a:ext cx="276600" cy="133700"/>
              </a:xfrm>
              <a:prstGeom prst="roundRect">
                <a:avLst>
                  <a:gd name="adj" fmla="val 425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2" name="Vrije vorm: vorm 79"/>
              <p:cNvSpPr/>
              <p:nvPr userDrawn="1"/>
            </p:nvSpPr>
            <p:spPr>
              <a:xfrm>
                <a:off x="12517912" y="1869290"/>
                <a:ext cx="127323" cy="78974"/>
              </a:xfrm>
              <a:custGeom>
                <a:avLst/>
                <a:gdLst>
                  <a:gd name="connsiteX0" fmla="*/ 141826 w 141826"/>
                  <a:gd name="connsiteY0" fmla="*/ 37323 h 93306"/>
                  <a:gd name="connsiteX1" fmla="*/ 108235 w 141826"/>
                  <a:gd name="connsiteY1" fmla="*/ 3732 h 93306"/>
                  <a:gd name="connsiteX2" fmla="*/ 37323 w 141826"/>
                  <a:gd name="connsiteY2" fmla="*/ 0 h 93306"/>
                  <a:gd name="connsiteX3" fmla="*/ 0 w 141826"/>
                  <a:gd name="connsiteY3" fmla="*/ 41055 h 93306"/>
                  <a:gd name="connsiteX4" fmla="*/ 29858 w 141826"/>
                  <a:gd name="connsiteY4" fmla="*/ 93306 h 93306"/>
                  <a:gd name="connsiteX5" fmla="*/ 78378 w 141826"/>
                  <a:gd name="connsiteY5" fmla="*/ 89574 h 93306"/>
                  <a:gd name="connsiteX0" fmla="*/ 141826 w 141826"/>
                  <a:gd name="connsiteY0" fmla="*/ 37666 h 93649"/>
                  <a:gd name="connsiteX1" fmla="*/ 107420 w 141826"/>
                  <a:gd name="connsiteY1" fmla="*/ 0 h 93649"/>
                  <a:gd name="connsiteX2" fmla="*/ 37323 w 141826"/>
                  <a:gd name="connsiteY2" fmla="*/ 343 h 93649"/>
                  <a:gd name="connsiteX3" fmla="*/ 0 w 141826"/>
                  <a:gd name="connsiteY3" fmla="*/ 41398 h 93649"/>
                  <a:gd name="connsiteX4" fmla="*/ 29858 w 141826"/>
                  <a:gd name="connsiteY4" fmla="*/ 93649 h 93649"/>
                  <a:gd name="connsiteX5" fmla="*/ 78378 w 141826"/>
                  <a:gd name="connsiteY5" fmla="*/ 89917 h 93649"/>
                  <a:gd name="connsiteX0" fmla="*/ 141826 w 141826"/>
                  <a:gd name="connsiteY0" fmla="*/ 37666 h 93649"/>
                  <a:gd name="connsiteX1" fmla="*/ 107420 w 141826"/>
                  <a:gd name="connsiteY1" fmla="*/ 0 h 93649"/>
                  <a:gd name="connsiteX2" fmla="*/ 37323 w 141826"/>
                  <a:gd name="connsiteY2" fmla="*/ 343 h 93649"/>
                  <a:gd name="connsiteX3" fmla="*/ 0 w 141826"/>
                  <a:gd name="connsiteY3" fmla="*/ 41398 h 93649"/>
                  <a:gd name="connsiteX4" fmla="*/ 29858 w 141826"/>
                  <a:gd name="connsiteY4" fmla="*/ 93649 h 93649"/>
                  <a:gd name="connsiteX5" fmla="*/ 78378 w 141826"/>
                  <a:gd name="connsiteY5" fmla="*/ 89917 h 93649"/>
                  <a:gd name="connsiteX0" fmla="*/ 141826 w 141826"/>
                  <a:gd name="connsiteY0" fmla="*/ 37666 h 93649"/>
                  <a:gd name="connsiteX1" fmla="*/ 107420 w 141826"/>
                  <a:gd name="connsiteY1" fmla="*/ 0 h 93649"/>
                  <a:gd name="connsiteX2" fmla="*/ 37323 w 141826"/>
                  <a:gd name="connsiteY2" fmla="*/ 343 h 93649"/>
                  <a:gd name="connsiteX3" fmla="*/ 0 w 141826"/>
                  <a:gd name="connsiteY3" fmla="*/ 41398 h 93649"/>
                  <a:gd name="connsiteX4" fmla="*/ 29858 w 141826"/>
                  <a:gd name="connsiteY4" fmla="*/ 93649 h 93649"/>
                  <a:gd name="connsiteX5" fmla="*/ 79193 w 141826"/>
                  <a:gd name="connsiteY5" fmla="*/ 93177 h 93649"/>
                  <a:gd name="connsiteX0" fmla="*/ 141826 w 141826"/>
                  <a:gd name="connsiteY0" fmla="*/ 37666 h 93650"/>
                  <a:gd name="connsiteX1" fmla="*/ 107420 w 141826"/>
                  <a:gd name="connsiteY1" fmla="*/ 0 h 93650"/>
                  <a:gd name="connsiteX2" fmla="*/ 37323 w 141826"/>
                  <a:gd name="connsiteY2" fmla="*/ 343 h 93650"/>
                  <a:gd name="connsiteX3" fmla="*/ 0 w 141826"/>
                  <a:gd name="connsiteY3" fmla="*/ 41398 h 93650"/>
                  <a:gd name="connsiteX4" fmla="*/ 29858 w 141826"/>
                  <a:gd name="connsiteY4" fmla="*/ 93649 h 93650"/>
                  <a:gd name="connsiteX5" fmla="*/ 79193 w 141826"/>
                  <a:gd name="connsiteY5" fmla="*/ 93177 h 93650"/>
                  <a:gd name="connsiteX0" fmla="*/ 141826 w 141826"/>
                  <a:gd name="connsiteY0" fmla="*/ 37666 h 93650"/>
                  <a:gd name="connsiteX1" fmla="*/ 107420 w 141826"/>
                  <a:gd name="connsiteY1" fmla="*/ 0 h 93650"/>
                  <a:gd name="connsiteX2" fmla="*/ 37323 w 141826"/>
                  <a:gd name="connsiteY2" fmla="*/ 343 h 93650"/>
                  <a:gd name="connsiteX3" fmla="*/ 0 w 141826"/>
                  <a:gd name="connsiteY3" fmla="*/ 41398 h 93650"/>
                  <a:gd name="connsiteX4" fmla="*/ 29858 w 141826"/>
                  <a:gd name="connsiteY4" fmla="*/ 93649 h 93650"/>
                  <a:gd name="connsiteX5" fmla="*/ 79193 w 141826"/>
                  <a:gd name="connsiteY5" fmla="*/ 93177 h 93650"/>
                  <a:gd name="connsiteX0" fmla="*/ 141826 w 141826"/>
                  <a:gd name="connsiteY0" fmla="*/ 37666 h 93650"/>
                  <a:gd name="connsiteX1" fmla="*/ 107420 w 141826"/>
                  <a:gd name="connsiteY1" fmla="*/ 0 h 93650"/>
                  <a:gd name="connsiteX2" fmla="*/ 37323 w 141826"/>
                  <a:gd name="connsiteY2" fmla="*/ 343 h 93650"/>
                  <a:gd name="connsiteX3" fmla="*/ 0 w 141826"/>
                  <a:gd name="connsiteY3" fmla="*/ 41398 h 93650"/>
                  <a:gd name="connsiteX4" fmla="*/ 29858 w 141826"/>
                  <a:gd name="connsiteY4" fmla="*/ 93649 h 93650"/>
                  <a:gd name="connsiteX5" fmla="*/ 79193 w 141826"/>
                  <a:gd name="connsiteY5" fmla="*/ 93177 h 93650"/>
                  <a:gd name="connsiteX0" fmla="*/ 141555 w 141555"/>
                  <a:gd name="connsiteY0" fmla="*/ 37666 h 93650"/>
                  <a:gd name="connsiteX1" fmla="*/ 107149 w 141555"/>
                  <a:gd name="connsiteY1" fmla="*/ 0 h 93650"/>
                  <a:gd name="connsiteX2" fmla="*/ 37052 w 141555"/>
                  <a:gd name="connsiteY2" fmla="*/ 343 h 93650"/>
                  <a:gd name="connsiteX3" fmla="*/ 1 w 141555"/>
                  <a:gd name="connsiteY3" fmla="*/ 46832 h 93650"/>
                  <a:gd name="connsiteX4" fmla="*/ 29587 w 141555"/>
                  <a:gd name="connsiteY4" fmla="*/ 93649 h 93650"/>
                  <a:gd name="connsiteX5" fmla="*/ 78922 w 141555"/>
                  <a:gd name="connsiteY5" fmla="*/ 93177 h 93650"/>
                  <a:gd name="connsiteX0" fmla="*/ 142097 w 142097"/>
                  <a:gd name="connsiteY0" fmla="*/ 37666 h 93650"/>
                  <a:gd name="connsiteX1" fmla="*/ 107691 w 142097"/>
                  <a:gd name="connsiteY1" fmla="*/ 0 h 93650"/>
                  <a:gd name="connsiteX2" fmla="*/ 37594 w 142097"/>
                  <a:gd name="connsiteY2" fmla="*/ 343 h 93650"/>
                  <a:gd name="connsiteX3" fmla="*/ 0 w 142097"/>
                  <a:gd name="connsiteY3" fmla="*/ 45745 h 93650"/>
                  <a:gd name="connsiteX4" fmla="*/ 30129 w 142097"/>
                  <a:gd name="connsiteY4" fmla="*/ 93649 h 93650"/>
                  <a:gd name="connsiteX5" fmla="*/ 79464 w 142097"/>
                  <a:gd name="connsiteY5" fmla="*/ 93177 h 93650"/>
                  <a:gd name="connsiteX0" fmla="*/ 142151 w 142151"/>
                  <a:gd name="connsiteY0" fmla="*/ 37666 h 93177"/>
                  <a:gd name="connsiteX1" fmla="*/ 107745 w 142151"/>
                  <a:gd name="connsiteY1" fmla="*/ 0 h 93177"/>
                  <a:gd name="connsiteX2" fmla="*/ 37648 w 142151"/>
                  <a:gd name="connsiteY2" fmla="*/ 343 h 93177"/>
                  <a:gd name="connsiteX3" fmla="*/ 54 w 142151"/>
                  <a:gd name="connsiteY3" fmla="*/ 45745 h 93177"/>
                  <a:gd name="connsiteX4" fmla="*/ 30455 w 142151"/>
                  <a:gd name="connsiteY4" fmla="*/ 92834 h 93177"/>
                  <a:gd name="connsiteX5" fmla="*/ 79518 w 142151"/>
                  <a:gd name="connsiteY5" fmla="*/ 93177 h 93177"/>
                  <a:gd name="connsiteX0" fmla="*/ 142111 w 142111"/>
                  <a:gd name="connsiteY0" fmla="*/ 37666 h 93177"/>
                  <a:gd name="connsiteX1" fmla="*/ 107705 w 142111"/>
                  <a:gd name="connsiteY1" fmla="*/ 0 h 93177"/>
                  <a:gd name="connsiteX2" fmla="*/ 37608 w 142111"/>
                  <a:gd name="connsiteY2" fmla="*/ 343 h 93177"/>
                  <a:gd name="connsiteX3" fmla="*/ 14 w 142111"/>
                  <a:gd name="connsiteY3" fmla="*/ 45745 h 93177"/>
                  <a:gd name="connsiteX4" fmla="*/ 30415 w 142111"/>
                  <a:gd name="connsiteY4" fmla="*/ 92834 h 93177"/>
                  <a:gd name="connsiteX5" fmla="*/ 79478 w 142111"/>
                  <a:gd name="connsiteY5" fmla="*/ 93177 h 93177"/>
                  <a:gd name="connsiteX0" fmla="*/ 142111 w 142111"/>
                  <a:gd name="connsiteY0" fmla="*/ 37666 h 93177"/>
                  <a:gd name="connsiteX1" fmla="*/ 107705 w 142111"/>
                  <a:gd name="connsiteY1" fmla="*/ 0 h 93177"/>
                  <a:gd name="connsiteX2" fmla="*/ 37608 w 142111"/>
                  <a:gd name="connsiteY2" fmla="*/ 343 h 93177"/>
                  <a:gd name="connsiteX3" fmla="*/ 14 w 142111"/>
                  <a:gd name="connsiteY3" fmla="*/ 45745 h 93177"/>
                  <a:gd name="connsiteX4" fmla="*/ 30415 w 142111"/>
                  <a:gd name="connsiteY4" fmla="*/ 92834 h 93177"/>
                  <a:gd name="connsiteX5" fmla="*/ 79478 w 142111"/>
                  <a:gd name="connsiteY5" fmla="*/ 93177 h 93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111" h="93177">
                    <a:moveTo>
                      <a:pt x="142111" y="37666"/>
                    </a:moveTo>
                    <a:cubicBezTo>
                      <a:pt x="132000" y="23209"/>
                      <a:pt x="116185" y="600"/>
                      <a:pt x="107705" y="0"/>
                    </a:cubicBezTo>
                    <a:lnTo>
                      <a:pt x="37608" y="343"/>
                    </a:lnTo>
                    <a:cubicBezTo>
                      <a:pt x="25439" y="715"/>
                      <a:pt x="-689" y="17289"/>
                      <a:pt x="14" y="45745"/>
                    </a:cubicBezTo>
                    <a:cubicBezTo>
                      <a:pt x="717" y="74201"/>
                      <a:pt x="17745" y="93077"/>
                      <a:pt x="30415" y="92834"/>
                    </a:cubicBezTo>
                    <a:lnTo>
                      <a:pt x="79478" y="93177"/>
                    </a:lnTo>
                  </a:path>
                </a:pathLst>
              </a:custGeom>
              <a:noFill/>
              <a:ln w="28575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3" name="Vrije vorm: vorm 80"/>
              <p:cNvSpPr/>
              <p:nvPr userDrawn="1"/>
            </p:nvSpPr>
            <p:spPr>
              <a:xfrm flipH="1" flipV="1">
                <a:off x="12605887" y="1869290"/>
                <a:ext cx="127323" cy="78974"/>
              </a:xfrm>
              <a:custGeom>
                <a:avLst/>
                <a:gdLst>
                  <a:gd name="connsiteX0" fmla="*/ 141826 w 141826"/>
                  <a:gd name="connsiteY0" fmla="*/ 37323 h 93306"/>
                  <a:gd name="connsiteX1" fmla="*/ 108235 w 141826"/>
                  <a:gd name="connsiteY1" fmla="*/ 3732 h 93306"/>
                  <a:gd name="connsiteX2" fmla="*/ 37323 w 141826"/>
                  <a:gd name="connsiteY2" fmla="*/ 0 h 93306"/>
                  <a:gd name="connsiteX3" fmla="*/ 0 w 141826"/>
                  <a:gd name="connsiteY3" fmla="*/ 41055 h 93306"/>
                  <a:gd name="connsiteX4" fmla="*/ 29858 w 141826"/>
                  <a:gd name="connsiteY4" fmla="*/ 93306 h 93306"/>
                  <a:gd name="connsiteX5" fmla="*/ 78378 w 141826"/>
                  <a:gd name="connsiteY5" fmla="*/ 89574 h 93306"/>
                  <a:gd name="connsiteX0" fmla="*/ 141826 w 141826"/>
                  <a:gd name="connsiteY0" fmla="*/ 37666 h 93649"/>
                  <a:gd name="connsiteX1" fmla="*/ 107420 w 141826"/>
                  <a:gd name="connsiteY1" fmla="*/ 0 h 93649"/>
                  <a:gd name="connsiteX2" fmla="*/ 37323 w 141826"/>
                  <a:gd name="connsiteY2" fmla="*/ 343 h 93649"/>
                  <a:gd name="connsiteX3" fmla="*/ 0 w 141826"/>
                  <a:gd name="connsiteY3" fmla="*/ 41398 h 93649"/>
                  <a:gd name="connsiteX4" fmla="*/ 29858 w 141826"/>
                  <a:gd name="connsiteY4" fmla="*/ 93649 h 93649"/>
                  <a:gd name="connsiteX5" fmla="*/ 78378 w 141826"/>
                  <a:gd name="connsiteY5" fmla="*/ 89917 h 93649"/>
                  <a:gd name="connsiteX0" fmla="*/ 141826 w 141826"/>
                  <a:gd name="connsiteY0" fmla="*/ 37666 h 93649"/>
                  <a:gd name="connsiteX1" fmla="*/ 107420 w 141826"/>
                  <a:gd name="connsiteY1" fmla="*/ 0 h 93649"/>
                  <a:gd name="connsiteX2" fmla="*/ 37323 w 141826"/>
                  <a:gd name="connsiteY2" fmla="*/ 343 h 93649"/>
                  <a:gd name="connsiteX3" fmla="*/ 0 w 141826"/>
                  <a:gd name="connsiteY3" fmla="*/ 41398 h 93649"/>
                  <a:gd name="connsiteX4" fmla="*/ 29858 w 141826"/>
                  <a:gd name="connsiteY4" fmla="*/ 93649 h 93649"/>
                  <a:gd name="connsiteX5" fmla="*/ 78378 w 141826"/>
                  <a:gd name="connsiteY5" fmla="*/ 89917 h 93649"/>
                  <a:gd name="connsiteX0" fmla="*/ 141826 w 141826"/>
                  <a:gd name="connsiteY0" fmla="*/ 37666 h 93649"/>
                  <a:gd name="connsiteX1" fmla="*/ 107420 w 141826"/>
                  <a:gd name="connsiteY1" fmla="*/ 0 h 93649"/>
                  <a:gd name="connsiteX2" fmla="*/ 37323 w 141826"/>
                  <a:gd name="connsiteY2" fmla="*/ 343 h 93649"/>
                  <a:gd name="connsiteX3" fmla="*/ 0 w 141826"/>
                  <a:gd name="connsiteY3" fmla="*/ 41398 h 93649"/>
                  <a:gd name="connsiteX4" fmla="*/ 29858 w 141826"/>
                  <a:gd name="connsiteY4" fmla="*/ 93649 h 93649"/>
                  <a:gd name="connsiteX5" fmla="*/ 79193 w 141826"/>
                  <a:gd name="connsiteY5" fmla="*/ 93177 h 93649"/>
                  <a:gd name="connsiteX0" fmla="*/ 141826 w 141826"/>
                  <a:gd name="connsiteY0" fmla="*/ 37666 h 93650"/>
                  <a:gd name="connsiteX1" fmla="*/ 107420 w 141826"/>
                  <a:gd name="connsiteY1" fmla="*/ 0 h 93650"/>
                  <a:gd name="connsiteX2" fmla="*/ 37323 w 141826"/>
                  <a:gd name="connsiteY2" fmla="*/ 343 h 93650"/>
                  <a:gd name="connsiteX3" fmla="*/ 0 w 141826"/>
                  <a:gd name="connsiteY3" fmla="*/ 41398 h 93650"/>
                  <a:gd name="connsiteX4" fmla="*/ 29858 w 141826"/>
                  <a:gd name="connsiteY4" fmla="*/ 93649 h 93650"/>
                  <a:gd name="connsiteX5" fmla="*/ 79193 w 141826"/>
                  <a:gd name="connsiteY5" fmla="*/ 93177 h 93650"/>
                  <a:gd name="connsiteX0" fmla="*/ 141826 w 141826"/>
                  <a:gd name="connsiteY0" fmla="*/ 37666 h 93650"/>
                  <a:gd name="connsiteX1" fmla="*/ 107420 w 141826"/>
                  <a:gd name="connsiteY1" fmla="*/ 0 h 93650"/>
                  <a:gd name="connsiteX2" fmla="*/ 37323 w 141826"/>
                  <a:gd name="connsiteY2" fmla="*/ 343 h 93650"/>
                  <a:gd name="connsiteX3" fmla="*/ 0 w 141826"/>
                  <a:gd name="connsiteY3" fmla="*/ 41398 h 93650"/>
                  <a:gd name="connsiteX4" fmla="*/ 29858 w 141826"/>
                  <a:gd name="connsiteY4" fmla="*/ 93649 h 93650"/>
                  <a:gd name="connsiteX5" fmla="*/ 79193 w 141826"/>
                  <a:gd name="connsiteY5" fmla="*/ 93177 h 93650"/>
                  <a:gd name="connsiteX0" fmla="*/ 141826 w 141826"/>
                  <a:gd name="connsiteY0" fmla="*/ 37666 h 93650"/>
                  <a:gd name="connsiteX1" fmla="*/ 107420 w 141826"/>
                  <a:gd name="connsiteY1" fmla="*/ 0 h 93650"/>
                  <a:gd name="connsiteX2" fmla="*/ 37323 w 141826"/>
                  <a:gd name="connsiteY2" fmla="*/ 343 h 93650"/>
                  <a:gd name="connsiteX3" fmla="*/ 0 w 141826"/>
                  <a:gd name="connsiteY3" fmla="*/ 41398 h 93650"/>
                  <a:gd name="connsiteX4" fmla="*/ 29858 w 141826"/>
                  <a:gd name="connsiteY4" fmla="*/ 93649 h 93650"/>
                  <a:gd name="connsiteX5" fmla="*/ 79193 w 141826"/>
                  <a:gd name="connsiteY5" fmla="*/ 93177 h 93650"/>
                  <a:gd name="connsiteX0" fmla="*/ 141555 w 141555"/>
                  <a:gd name="connsiteY0" fmla="*/ 37666 h 93650"/>
                  <a:gd name="connsiteX1" fmla="*/ 107149 w 141555"/>
                  <a:gd name="connsiteY1" fmla="*/ 0 h 93650"/>
                  <a:gd name="connsiteX2" fmla="*/ 37052 w 141555"/>
                  <a:gd name="connsiteY2" fmla="*/ 343 h 93650"/>
                  <a:gd name="connsiteX3" fmla="*/ 1 w 141555"/>
                  <a:gd name="connsiteY3" fmla="*/ 46832 h 93650"/>
                  <a:gd name="connsiteX4" fmla="*/ 29587 w 141555"/>
                  <a:gd name="connsiteY4" fmla="*/ 93649 h 93650"/>
                  <a:gd name="connsiteX5" fmla="*/ 78922 w 141555"/>
                  <a:gd name="connsiteY5" fmla="*/ 93177 h 93650"/>
                  <a:gd name="connsiteX0" fmla="*/ 142097 w 142097"/>
                  <a:gd name="connsiteY0" fmla="*/ 37666 h 93650"/>
                  <a:gd name="connsiteX1" fmla="*/ 107691 w 142097"/>
                  <a:gd name="connsiteY1" fmla="*/ 0 h 93650"/>
                  <a:gd name="connsiteX2" fmla="*/ 37594 w 142097"/>
                  <a:gd name="connsiteY2" fmla="*/ 343 h 93650"/>
                  <a:gd name="connsiteX3" fmla="*/ 0 w 142097"/>
                  <a:gd name="connsiteY3" fmla="*/ 45745 h 93650"/>
                  <a:gd name="connsiteX4" fmla="*/ 30129 w 142097"/>
                  <a:gd name="connsiteY4" fmla="*/ 93649 h 93650"/>
                  <a:gd name="connsiteX5" fmla="*/ 79464 w 142097"/>
                  <a:gd name="connsiteY5" fmla="*/ 93177 h 93650"/>
                  <a:gd name="connsiteX0" fmla="*/ 142151 w 142151"/>
                  <a:gd name="connsiteY0" fmla="*/ 37666 h 93177"/>
                  <a:gd name="connsiteX1" fmla="*/ 107745 w 142151"/>
                  <a:gd name="connsiteY1" fmla="*/ 0 h 93177"/>
                  <a:gd name="connsiteX2" fmla="*/ 37648 w 142151"/>
                  <a:gd name="connsiteY2" fmla="*/ 343 h 93177"/>
                  <a:gd name="connsiteX3" fmla="*/ 54 w 142151"/>
                  <a:gd name="connsiteY3" fmla="*/ 45745 h 93177"/>
                  <a:gd name="connsiteX4" fmla="*/ 30455 w 142151"/>
                  <a:gd name="connsiteY4" fmla="*/ 92834 h 93177"/>
                  <a:gd name="connsiteX5" fmla="*/ 79518 w 142151"/>
                  <a:gd name="connsiteY5" fmla="*/ 93177 h 93177"/>
                  <a:gd name="connsiteX0" fmla="*/ 142111 w 142111"/>
                  <a:gd name="connsiteY0" fmla="*/ 37666 h 93177"/>
                  <a:gd name="connsiteX1" fmla="*/ 107705 w 142111"/>
                  <a:gd name="connsiteY1" fmla="*/ 0 h 93177"/>
                  <a:gd name="connsiteX2" fmla="*/ 37608 w 142111"/>
                  <a:gd name="connsiteY2" fmla="*/ 343 h 93177"/>
                  <a:gd name="connsiteX3" fmla="*/ 14 w 142111"/>
                  <a:gd name="connsiteY3" fmla="*/ 45745 h 93177"/>
                  <a:gd name="connsiteX4" fmla="*/ 30415 w 142111"/>
                  <a:gd name="connsiteY4" fmla="*/ 92834 h 93177"/>
                  <a:gd name="connsiteX5" fmla="*/ 79478 w 142111"/>
                  <a:gd name="connsiteY5" fmla="*/ 93177 h 93177"/>
                  <a:gd name="connsiteX0" fmla="*/ 142111 w 142111"/>
                  <a:gd name="connsiteY0" fmla="*/ 37666 h 93177"/>
                  <a:gd name="connsiteX1" fmla="*/ 107705 w 142111"/>
                  <a:gd name="connsiteY1" fmla="*/ 0 h 93177"/>
                  <a:gd name="connsiteX2" fmla="*/ 37608 w 142111"/>
                  <a:gd name="connsiteY2" fmla="*/ 343 h 93177"/>
                  <a:gd name="connsiteX3" fmla="*/ 14 w 142111"/>
                  <a:gd name="connsiteY3" fmla="*/ 45745 h 93177"/>
                  <a:gd name="connsiteX4" fmla="*/ 30415 w 142111"/>
                  <a:gd name="connsiteY4" fmla="*/ 92834 h 93177"/>
                  <a:gd name="connsiteX5" fmla="*/ 79478 w 142111"/>
                  <a:gd name="connsiteY5" fmla="*/ 93177 h 93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111" h="93177">
                    <a:moveTo>
                      <a:pt x="142111" y="37666"/>
                    </a:moveTo>
                    <a:cubicBezTo>
                      <a:pt x="132000" y="23209"/>
                      <a:pt x="116185" y="600"/>
                      <a:pt x="107705" y="0"/>
                    </a:cubicBezTo>
                    <a:lnTo>
                      <a:pt x="37608" y="343"/>
                    </a:lnTo>
                    <a:cubicBezTo>
                      <a:pt x="25439" y="715"/>
                      <a:pt x="-689" y="17289"/>
                      <a:pt x="14" y="45745"/>
                    </a:cubicBezTo>
                    <a:cubicBezTo>
                      <a:pt x="717" y="74201"/>
                      <a:pt x="17745" y="93077"/>
                      <a:pt x="30415" y="92834"/>
                    </a:cubicBezTo>
                    <a:lnTo>
                      <a:pt x="79478" y="93177"/>
                    </a:lnTo>
                  </a:path>
                </a:pathLst>
              </a:custGeom>
              <a:noFill/>
              <a:ln w="28575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32" name="Groep 31"/>
            <p:cNvGrpSpPr/>
            <p:nvPr userDrawn="1"/>
          </p:nvGrpSpPr>
          <p:grpSpPr>
            <a:xfrm>
              <a:off x="12441149" y="14897"/>
              <a:ext cx="2710406" cy="5221861"/>
              <a:chOff x="12441149" y="14897"/>
              <a:chExt cx="2710406" cy="5221861"/>
            </a:xfrm>
          </p:grpSpPr>
          <p:grpSp>
            <p:nvGrpSpPr>
              <p:cNvPr id="33" name="Groep 32"/>
              <p:cNvGrpSpPr/>
              <p:nvPr userDrawn="1"/>
            </p:nvGrpSpPr>
            <p:grpSpPr>
              <a:xfrm>
                <a:off x="12441149" y="14897"/>
                <a:ext cx="2710406" cy="5221861"/>
                <a:chOff x="12441149" y="14897"/>
                <a:chExt cx="2710406" cy="5221861"/>
              </a:xfrm>
            </p:grpSpPr>
            <p:sp>
              <p:nvSpPr>
                <p:cNvPr id="38" name="Rechthoek 37"/>
                <p:cNvSpPr/>
                <p:nvPr/>
              </p:nvSpPr>
              <p:spPr>
                <a:xfrm>
                  <a:off x="12441150" y="14897"/>
                  <a:ext cx="2696270" cy="161771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t"/>
                <a:lstStyle/>
                <a:p>
                  <a:pPr>
                    <a:lnSpc>
                      <a:spcPct val="80000"/>
                    </a:lnSpc>
                  </a:pPr>
                  <a:r>
                    <a:rPr lang="nl-NL" sz="1600" b="1" kern="0" cap="all" baseline="0" noProof="0" dirty="0">
                      <a:solidFill>
                        <a:schemeClr val="accent1"/>
                      </a:solidFill>
                      <a:latin typeface="+mn-lt"/>
                      <a:cs typeface="Segoe UI Light" panose="020B0502040204020203" pitchFamily="34" charset="0"/>
                    </a:rPr>
                    <a:t>Hyperlink aanmaken</a:t>
                  </a:r>
                </a:p>
              </p:txBody>
            </p:sp>
            <p:sp>
              <p:nvSpPr>
                <p:cNvPr id="39" name="Tekstvak 33"/>
                <p:cNvSpPr txBox="1"/>
                <p:nvPr/>
              </p:nvSpPr>
              <p:spPr>
                <a:xfrm>
                  <a:off x="12441149" y="814239"/>
                  <a:ext cx="2710405" cy="719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lv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Selecteer het ingevoegde icoon en ga met rechtermuisknop naar </a:t>
                  </a:r>
                  <a:r>
                    <a:rPr lang="nl-NL" sz="1200" u="sng" kern="0" noProof="0" dirty="0">
                      <a:latin typeface="+mn-lt"/>
                      <a:cs typeface="Segoe UI Light" panose="020B0502040204020203" pitchFamily="34" charset="0"/>
                    </a:rPr>
                    <a:t>H</a:t>
                  </a: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yperlink…</a:t>
                  </a:r>
                  <a:b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</a:br>
                  <a:r>
                    <a:rPr lang="nl-NL" sz="1100" i="1" kern="0" noProof="0" dirty="0">
                      <a:latin typeface="+mn-lt"/>
                      <a:cs typeface="Segoe UI Light" panose="020B0502040204020203" pitchFamily="34" charset="0"/>
                    </a:rPr>
                    <a:t>(zie onderstaand voorbeeld).</a:t>
                  </a:r>
                </a:p>
              </p:txBody>
            </p:sp>
            <p:sp>
              <p:nvSpPr>
                <p:cNvPr id="40" name="Tekstvak 33"/>
                <p:cNvSpPr txBox="1"/>
                <p:nvPr/>
              </p:nvSpPr>
              <p:spPr>
                <a:xfrm>
                  <a:off x="12441149" y="2793904"/>
                  <a:ext cx="2710405" cy="395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lv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Selecteer</a:t>
                  </a:r>
                  <a:r>
                    <a:rPr lang="nl-NL" sz="1200" kern="0" baseline="0" noProof="0" dirty="0">
                      <a:latin typeface="+mn-lt"/>
                      <a:cs typeface="Segoe UI Light" panose="020B0502040204020203" pitchFamily="34" charset="0"/>
                    </a:rPr>
                    <a:t> t</a:t>
                  </a: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ab: </a:t>
                  </a:r>
                  <a:r>
                    <a:rPr lang="nl-NL" sz="1200" i="1" kern="0" noProof="0" dirty="0">
                      <a:latin typeface="+mn-lt"/>
                      <a:cs typeface="Segoe UI Light" panose="020B0502040204020203" pitchFamily="34" charset="0"/>
                    </a:rPr>
                    <a:t>‘Plaats in dit document’ </a:t>
                  </a: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en selecteer hierna bij </a:t>
                  </a:r>
                  <a:r>
                    <a:rPr lang="nl-NL" sz="1200" b="1" kern="0" noProof="0" dirty="0">
                      <a:latin typeface="+mn-lt"/>
                      <a:cs typeface="Segoe UI Light" panose="020B0502040204020203" pitchFamily="34" charset="0"/>
                    </a:rPr>
                    <a:t>‘Diatitels’ </a:t>
                  </a: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de slide waar u naar wilt linken.</a:t>
                  </a:r>
                  <a:r>
                    <a:rPr lang="nl-NL" sz="1200" kern="0" baseline="0" noProof="0" dirty="0">
                      <a:latin typeface="+mn-lt"/>
                      <a:cs typeface="Segoe UI Light" panose="020B0502040204020203" pitchFamily="34" charset="0"/>
                    </a:rPr>
                    <a:t> K</a:t>
                  </a:r>
                  <a:r>
                    <a:rPr lang="nl-NL" sz="1200" kern="0" noProof="0" dirty="0">
                      <a:latin typeface="+mn-lt"/>
                      <a:cs typeface="Segoe UI Light" panose="020B0502040204020203" pitchFamily="34" charset="0"/>
                    </a:rPr>
                    <a:t>lik vervolgens  op </a:t>
                  </a:r>
                  <a:r>
                    <a:rPr lang="nl-NL" sz="1200" b="1" kern="0" noProof="0" dirty="0">
                      <a:latin typeface="+mn-lt"/>
                      <a:cs typeface="Segoe UI Light" panose="020B0502040204020203" pitchFamily="34" charset="0"/>
                    </a:rPr>
                    <a:t>‘OK’</a:t>
                  </a:r>
                </a:p>
              </p:txBody>
            </p:sp>
            <p:sp>
              <p:nvSpPr>
                <p:cNvPr id="41" name="Ovaal 40"/>
                <p:cNvSpPr/>
                <p:nvPr/>
              </p:nvSpPr>
              <p:spPr>
                <a:xfrm>
                  <a:off x="12441150" y="379292"/>
                  <a:ext cx="327206" cy="327206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36000" rIns="0" bIns="43200" rtlCol="0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1</a:t>
                  </a:r>
                </a:p>
              </p:txBody>
            </p:sp>
            <p:sp>
              <p:nvSpPr>
                <p:cNvPr id="42" name="Ovaal 41"/>
                <p:cNvSpPr/>
                <p:nvPr/>
              </p:nvSpPr>
              <p:spPr>
                <a:xfrm>
                  <a:off x="12441150" y="2337208"/>
                  <a:ext cx="327206" cy="327206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0" tIns="36000" rIns="0" bIns="43200" rtlCol="0" anchor="ctr"/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+mn-lt"/>
                      <a:cs typeface="Segoe UI Light" panose="020B0502040204020203" pitchFamily="34" charset="0"/>
                    </a:rPr>
                    <a:t>2</a:t>
                  </a:r>
                </a:p>
              </p:txBody>
            </p:sp>
            <p:cxnSp>
              <p:nvCxnSpPr>
                <p:cNvPr id="43" name="Rechte verbindingslijn 42"/>
                <p:cNvCxnSpPr/>
                <p:nvPr/>
              </p:nvCxnSpPr>
              <p:spPr>
                <a:xfrm>
                  <a:off x="12441150" y="248176"/>
                  <a:ext cx="271040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4" name="Rechte verbindingslijn 43"/>
                <p:cNvCxnSpPr/>
                <p:nvPr/>
              </p:nvCxnSpPr>
              <p:spPr>
                <a:xfrm>
                  <a:off x="12441149" y="2212830"/>
                  <a:ext cx="271040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5" name="Rechte verbindingslijn 44"/>
                <p:cNvCxnSpPr/>
                <p:nvPr/>
              </p:nvCxnSpPr>
              <p:spPr>
                <a:xfrm>
                  <a:off x="12444679" y="5236758"/>
                  <a:ext cx="270687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sp>
              <p:nvSpPr>
                <p:cNvPr id="46" name="Tekstvak 33"/>
                <p:cNvSpPr txBox="1"/>
                <p:nvPr userDrawn="1"/>
              </p:nvSpPr>
              <p:spPr>
                <a:xfrm>
                  <a:off x="12961946" y="1702639"/>
                  <a:ext cx="1287094" cy="2984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>
                  <a:defPPr>
                    <a:defRPr lang="nl-NL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lvl="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nl-NL" sz="1600" u="sng" kern="0" noProof="0" dirty="0">
                      <a:latin typeface="+mn-lt"/>
                      <a:cs typeface="Segoe UI Light" panose="020B0502040204020203" pitchFamily="34" charset="0"/>
                    </a:rPr>
                    <a:t>H</a:t>
                  </a:r>
                  <a:r>
                    <a:rPr lang="nl-NL" sz="1600" kern="0" noProof="0" dirty="0">
                      <a:latin typeface="+mn-lt"/>
                      <a:cs typeface="Segoe UI Light" panose="020B0502040204020203" pitchFamily="34" charset="0"/>
                    </a:rPr>
                    <a:t>yperlink…</a:t>
                  </a:r>
                  <a:endParaRPr lang="nl-NL" sz="1400" i="1" kern="0" noProof="0" dirty="0">
                    <a:latin typeface="+mn-lt"/>
                    <a:cs typeface="Segoe UI Light" panose="020B0502040204020203" pitchFamily="34" charset="0"/>
                  </a:endParaRPr>
                </a:p>
              </p:txBody>
            </p:sp>
          </p:grpSp>
          <p:pic>
            <p:nvPicPr>
              <p:cNvPr id="37" name="Afbeelding 36"/>
              <p:cNvPicPr>
                <a:picLocks noChangeAspect="1"/>
              </p:cNvPicPr>
              <p:nvPr userDrawn="1"/>
            </p:nvPicPr>
            <p:blipFill rotWithShape="1">
              <a:blip r:embed="rId2"/>
              <a:srcRect l="541" t="1090" b="517"/>
              <a:stretch/>
            </p:blipFill>
            <p:spPr>
              <a:xfrm>
                <a:off x="12459242" y="3770920"/>
                <a:ext cx="2678178" cy="1300095"/>
              </a:xfrm>
              <a:prstGeom prst="round2SameRect">
                <a:avLst>
                  <a:gd name="adj1" fmla="val 2077"/>
                  <a:gd name="adj2" fmla="val 0"/>
                </a:avLst>
              </a:prstGeom>
              <a:ln w="3175">
                <a:solidFill>
                  <a:schemeClr val="tx1"/>
                </a:solidFill>
              </a:ln>
            </p:spPr>
          </p:pic>
        </p:grpSp>
      </p:grpSp>
      <p:grpSp>
        <p:nvGrpSpPr>
          <p:cNvPr id="54" name="Groep 53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55" name="Rechthoek 54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56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57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58" name="Ovaal 57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59" name="Ovaal 58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60" name="Rechte verbindingslijn 59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61" name="Rechte verbindingslijn 60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62" name="Rechte verbindingslijn 61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63" name="Icoontje afbeeldi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64" name="Groep 63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65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66" name="Tekstvak 65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67" name="Rechte verbindingslijn 66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Gelijkbenige driehoek 67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78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udblad_ach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echte verbindingslijn 10"/>
          <p:cNvCxnSpPr/>
          <p:nvPr userDrawn="1"/>
        </p:nvCxnSpPr>
        <p:spPr>
          <a:xfrm flipH="1">
            <a:off x="3" y="1358670"/>
            <a:ext cx="121951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 userDrawn="1"/>
        </p:nvCxnSpPr>
        <p:spPr>
          <a:xfrm flipH="1">
            <a:off x="2" y="5776291"/>
            <a:ext cx="1219517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/>
          <p:cNvSpPr/>
          <p:nvPr userDrawn="1"/>
        </p:nvSpPr>
        <p:spPr>
          <a:xfrm>
            <a:off x="0" y="1358670"/>
            <a:ext cx="12195175" cy="4417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itel 1"/>
          <p:cNvSpPr>
            <a:spLocks noGrp="1"/>
          </p:cNvSpPr>
          <p:nvPr>
            <p:ph type="title"/>
          </p:nvPr>
        </p:nvSpPr>
        <p:spPr>
          <a:xfrm>
            <a:off x="663936" y="470283"/>
            <a:ext cx="10867302" cy="5332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6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ijdelijke aanduiding voor verticale tekst 2"/>
          <p:cNvSpPr>
            <a:spLocks noGrp="1"/>
          </p:cNvSpPr>
          <p:nvPr>
            <p:ph type="body" orient="vert" idx="15"/>
          </p:nvPr>
        </p:nvSpPr>
        <p:spPr>
          <a:xfrm>
            <a:off x="1322306" y="1931453"/>
            <a:ext cx="5502776" cy="3868214"/>
          </a:xfrm>
        </p:spPr>
        <p:txBody>
          <a:bodyPr vert="horz"/>
          <a:lstStyle>
            <a:lvl1pPr>
              <a:lnSpc>
                <a:spcPct val="110000"/>
              </a:lnSpc>
              <a:spcAft>
                <a:spcPts val="900"/>
              </a:spcAft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Tx/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200">
                <a:solidFill>
                  <a:schemeClr val="bg1"/>
                </a:solidFill>
              </a:defRPr>
            </a:lvl6pPr>
            <a:lvl7pPr>
              <a:defRPr sz="1200">
                <a:solidFill>
                  <a:schemeClr val="bg1"/>
                </a:solidFill>
              </a:defRPr>
            </a:lvl7pPr>
            <a:lvl8pPr>
              <a:defRPr sz="1200">
                <a:solidFill>
                  <a:schemeClr val="bg1"/>
                </a:solidFill>
              </a:defRPr>
            </a:lvl8pPr>
            <a:lvl9pPr>
              <a:lnSpc>
                <a:spcPct val="100000"/>
              </a:lnSpc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ekstvak 13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bdo.nl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3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7" name="Rechthoek 16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(12 pt.)</a:t>
              </a:r>
            </a:p>
          </p:txBody>
        </p:sp>
        <p:sp>
          <p:nvSpPr>
            <p:cNvPr id="20" name="Ovaal 19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4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(12 pt.)</a:t>
              </a:r>
            </a:p>
          </p:txBody>
        </p:sp>
        <p:sp>
          <p:nvSpPr>
            <p:cNvPr id="25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(12 pt.)</a:t>
              </a:r>
            </a:p>
          </p:txBody>
        </p:sp>
        <p:sp>
          <p:nvSpPr>
            <p:cNvPr id="26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(12 pt.)</a:t>
              </a:r>
            </a:p>
          </p:txBody>
        </p:sp>
        <p:cxnSp>
          <p:nvCxnSpPr>
            <p:cNvPr id="27" name="Rechte verbindingslijn 26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8" name="Rechte verbindingslijn 27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9" name="Rechte verbindingslijn 28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0" name="Groep 29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6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7" name="Groep 86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8" name="Rechthoek 87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1" name="Groep 30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4" name="Rechthoek 63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7" name="Groep 66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1" name="Rechthoek 80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8" name="Groep 67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9" name="Groep 68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Groep 69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2" name="Groep 31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1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2" name="Groep 51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3" name="Rechthoek 52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3" name="Rechte verbindingslijn 32"/>
            <p:cNvCxnSpPr>
              <a:stCxn id="66" idx="2"/>
              <a:endCxn id="51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4" name="Rechte verbindingslijn 33"/>
            <p:cNvCxnSpPr>
              <a:endCxn id="86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5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6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7" name="Ovaal 36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(12 pt.)</a:t>
              </a:r>
            </a:p>
          </p:txBody>
        </p:sp>
        <p:grpSp>
          <p:nvGrpSpPr>
            <p:cNvPr id="39" name="Groep 38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49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0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0" name="Tekstvak 39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1" name="Ovaal 40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(12 pt.)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(12 pt.)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(12 pt.)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(14 pt.)</a:t>
              </a:r>
            </a:p>
          </p:txBody>
        </p:sp>
      </p:grpSp>
      <p:sp>
        <p:nvSpPr>
          <p:cNvPr id="99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72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tekst_3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hthoek 131"/>
          <p:cNvSpPr/>
          <p:nvPr userDrawn="1"/>
        </p:nvSpPr>
        <p:spPr>
          <a:xfrm>
            <a:off x="8729132" y="1358671"/>
            <a:ext cx="2802106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33" name="Rechthoek 132"/>
          <p:cNvSpPr/>
          <p:nvPr userDrawn="1"/>
        </p:nvSpPr>
        <p:spPr>
          <a:xfrm>
            <a:off x="9046399" y="1637252"/>
            <a:ext cx="2181703" cy="12314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Rechthoek 133"/>
          <p:cNvSpPr/>
          <p:nvPr userDrawn="1"/>
        </p:nvSpPr>
        <p:spPr>
          <a:xfrm>
            <a:off x="9046399" y="2966180"/>
            <a:ext cx="2181703" cy="12314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Rechthoek 134"/>
          <p:cNvSpPr/>
          <p:nvPr userDrawn="1"/>
        </p:nvSpPr>
        <p:spPr>
          <a:xfrm>
            <a:off x="9046399" y="4295108"/>
            <a:ext cx="2181703" cy="12314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" name="Rechte verbindingslijn 31"/>
          <p:cNvCxnSpPr/>
          <p:nvPr userDrawn="1"/>
        </p:nvCxnSpPr>
        <p:spPr>
          <a:xfrm flipH="1">
            <a:off x="664631" y="5776291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6" y="1720867"/>
            <a:ext cx="8065196" cy="3693600"/>
          </a:xfrm>
        </p:spPr>
        <p:txBody>
          <a:bodyPr vert="horz" numCol="2" spcCol="36000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38" name="Tijdelijke aanduiding voor inhoud 7"/>
          <p:cNvSpPr>
            <a:spLocks noGrp="1"/>
          </p:cNvSpPr>
          <p:nvPr>
            <p:ph sz="quarter" idx="17" hasCustomPrompt="1"/>
          </p:nvPr>
        </p:nvSpPr>
        <p:spPr>
          <a:xfrm>
            <a:off x="9181833" y="1749874"/>
            <a:ext cx="1910833" cy="1006221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40" name="Tijdelijke aanduiding voor inhoud 7"/>
          <p:cNvSpPr>
            <a:spLocks noGrp="1"/>
          </p:cNvSpPr>
          <p:nvPr>
            <p:ph sz="quarter" idx="18" hasCustomPrompt="1"/>
          </p:nvPr>
        </p:nvSpPr>
        <p:spPr>
          <a:xfrm>
            <a:off x="9181833" y="3078802"/>
            <a:ext cx="1910833" cy="1006221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46" name="Tijdelijke aanduiding voor inhoud 7"/>
          <p:cNvSpPr>
            <a:spLocks noGrp="1"/>
          </p:cNvSpPr>
          <p:nvPr>
            <p:ph sz="quarter" idx="19" hasCustomPrompt="1"/>
          </p:nvPr>
        </p:nvSpPr>
        <p:spPr>
          <a:xfrm>
            <a:off x="9181833" y="4407730"/>
            <a:ext cx="1910833" cy="1006221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31" name="Tekstvak 30"/>
          <p:cNvSpPr txBox="1"/>
          <p:nvPr userDrawn="1"/>
        </p:nvSpPr>
        <p:spPr>
          <a:xfrm>
            <a:off x="0" y="-453266"/>
            <a:ext cx="45053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2 Kolommen tekst + 3 objecten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8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9" name="Rechthoek 18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20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33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43" name="Rechte verbindingslijn 42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4" name="Rechte verbindingslijn 43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5" name="Rechte verbindingslijn 44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7" name="Groep 46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103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04" name="Groep 103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105" name="Rechthoek 104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6" name="Rechthoek 105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7" name="Rechthoek 106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8" name="Rechthoek 107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9" name="Rechthoek 108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0" name="Rechthoek 109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1" name="Rechthoek 110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2" name="Rechthoek 111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3" name="Rechthoek 112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4" name="Rechthoek 113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5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48" name="Groep 47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81" name="Rechthoek 80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8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84" name="Groep 83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98" name="Rechthoek 97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Rechthoek 99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1" name="Rechthoek 100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2" name="Rechthoek 101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85" name="Groep 84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86" name="Groep 85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93" name="Rechthoek 92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4" name="Rechthoek 93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5" name="Rechthoek 94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6" name="Rechthoek 95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7" name="Rechthoek 96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87" name="Groep 86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88" name="Rechthoek 87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9" name="Rechthoek 88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0" name="Rechthoek 89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1" name="Rechthoek 90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2" name="Rechthoek 91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49" name="Groep 48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68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9" name="Groep 68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70" name="Rechthoek 69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1" name="Rechthoek 70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2" name="Rechthoek 71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3" name="Rechthoek 72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9" name="Rechthoek 78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0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50" name="Rechte verbindingslijn 49"/>
            <p:cNvCxnSpPr>
              <a:stCxn id="83" idx="2"/>
              <a:endCxn id="68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51" name="Rechte verbindingslijn 50"/>
            <p:cNvCxnSpPr>
              <a:endCxn id="103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52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53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54" name="Ovaal 53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55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56" name="Groep 55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66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67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57" name="Tekstvak 56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58" name="Ovaal 57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59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60" name="Ovaal 59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61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62" name="Ovaal 61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63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64" name="Ovaal 63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65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116" name="Groep 115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117" name="Rechthoek 116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118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19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20" name="Ovaal 119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21" name="Ovaal 120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22" name="Rechte verbindingslijn 121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3" name="Rechte verbindingslijn 122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25" name="Icoontje afbeeldi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126" name="Groep 125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27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28" name="Tekstvak 127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29" name="Rechte verbindingslijn 128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Gelijkbenige driehoek 129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  <p:sp>
        <p:nvSpPr>
          <p:cNvPr id="131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78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tekst + 3 objecten (kleiner fo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hthoek 131"/>
          <p:cNvSpPr/>
          <p:nvPr userDrawn="1"/>
        </p:nvSpPr>
        <p:spPr>
          <a:xfrm>
            <a:off x="8729132" y="1358671"/>
            <a:ext cx="2802106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33" name="Rechthoek 132"/>
          <p:cNvSpPr/>
          <p:nvPr userDrawn="1"/>
        </p:nvSpPr>
        <p:spPr>
          <a:xfrm>
            <a:off x="9046399" y="1637252"/>
            <a:ext cx="2181703" cy="12314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Rechthoek 133"/>
          <p:cNvSpPr/>
          <p:nvPr userDrawn="1"/>
        </p:nvSpPr>
        <p:spPr>
          <a:xfrm>
            <a:off x="9046399" y="2966180"/>
            <a:ext cx="2181703" cy="12314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Rechthoek 134"/>
          <p:cNvSpPr/>
          <p:nvPr userDrawn="1"/>
        </p:nvSpPr>
        <p:spPr>
          <a:xfrm>
            <a:off x="9046399" y="4295108"/>
            <a:ext cx="2181703" cy="12314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40000"/>
                <a:lumOff val="6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" name="Rechte verbindingslijn 31"/>
          <p:cNvCxnSpPr/>
          <p:nvPr userDrawn="1"/>
        </p:nvCxnSpPr>
        <p:spPr>
          <a:xfrm flipH="1">
            <a:off x="664631" y="5776291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6" name="Tijdelijke aanduiding voor verticale tekst 2"/>
          <p:cNvSpPr>
            <a:spLocks noGrp="1"/>
          </p:cNvSpPr>
          <p:nvPr>
            <p:ph type="body" orient="vert" idx="15" hasCustomPrompt="1"/>
          </p:nvPr>
        </p:nvSpPr>
        <p:spPr>
          <a:xfrm>
            <a:off x="663936" y="1720867"/>
            <a:ext cx="8064000" cy="3693600"/>
          </a:xfrm>
        </p:spPr>
        <p:txBody>
          <a:bodyPr vert="horz" lIns="0" tIns="0" rIns="0" bIns="0" numCol="2" spcCol="360000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38" name="Tijdelijke aanduiding voor inhoud 7"/>
          <p:cNvSpPr>
            <a:spLocks noGrp="1"/>
          </p:cNvSpPr>
          <p:nvPr>
            <p:ph sz="quarter" idx="17" hasCustomPrompt="1"/>
          </p:nvPr>
        </p:nvSpPr>
        <p:spPr>
          <a:xfrm>
            <a:off x="9181833" y="1749874"/>
            <a:ext cx="1910833" cy="1006221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40" name="Tijdelijke aanduiding voor inhoud 7"/>
          <p:cNvSpPr>
            <a:spLocks noGrp="1"/>
          </p:cNvSpPr>
          <p:nvPr>
            <p:ph sz="quarter" idx="18" hasCustomPrompt="1"/>
          </p:nvPr>
        </p:nvSpPr>
        <p:spPr>
          <a:xfrm>
            <a:off x="9181833" y="3078802"/>
            <a:ext cx="1910833" cy="1006221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46" name="Tijdelijke aanduiding voor inhoud 7"/>
          <p:cNvSpPr>
            <a:spLocks noGrp="1"/>
          </p:cNvSpPr>
          <p:nvPr>
            <p:ph sz="quarter" idx="19" hasCustomPrompt="1"/>
          </p:nvPr>
        </p:nvSpPr>
        <p:spPr>
          <a:xfrm>
            <a:off x="9181833" y="4407730"/>
            <a:ext cx="1910833" cy="1006221"/>
          </a:xfrm>
        </p:spPr>
        <p:txBody>
          <a:bodyPr anchor="ctr"/>
          <a:lstStyle>
            <a:lvl1pPr algn="ctr">
              <a:defRPr sz="10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31" name="Tekstvak 30"/>
          <p:cNvSpPr txBox="1"/>
          <p:nvPr userDrawn="1"/>
        </p:nvSpPr>
        <p:spPr>
          <a:xfrm>
            <a:off x="0" y="-453266"/>
            <a:ext cx="45053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2 Kolommen tekst + 3 objecten (kleiner font)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8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9" name="Rechthoek 18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20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33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43" name="Rechte verbindingslijn 42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4" name="Rechte verbindingslijn 43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5" name="Rechte verbindingslijn 44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47" name="Groep 46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103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04" name="Groep 103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105" name="Rechthoek 104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6" name="Rechthoek 105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7" name="Rechthoek 106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8" name="Rechthoek 107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9" name="Rechthoek 108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0" name="Rechthoek 109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1" name="Rechthoek 110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2" name="Rechthoek 111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3" name="Rechthoek 112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4" name="Rechthoek 113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5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48" name="Groep 47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81" name="Rechthoek 80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8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84" name="Groep 83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98" name="Rechthoek 97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Rechthoek 99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1" name="Rechthoek 100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2" name="Rechthoek 101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85" name="Groep 84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86" name="Groep 85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93" name="Rechthoek 92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4" name="Rechthoek 93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5" name="Rechthoek 94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6" name="Rechthoek 95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7" name="Rechthoek 96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87" name="Groep 86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88" name="Rechthoek 87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9" name="Rechthoek 88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0" name="Rechthoek 89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1" name="Rechthoek 90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92" name="Rechthoek 91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49" name="Groep 48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68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9" name="Groep 68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70" name="Rechthoek 69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1" name="Rechthoek 70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2" name="Rechthoek 71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3" name="Rechthoek 72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9" name="Rechthoek 78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0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50" name="Rechte verbindingslijn 49"/>
            <p:cNvCxnSpPr>
              <a:stCxn id="83" idx="2"/>
              <a:endCxn id="68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51" name="Rechte verbindingslijn 50"/>
            <p:cNvCxnSpPr>
              <a:endCxn id="103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52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53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54" name="Ovaal 53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55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56" name="Groep 55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66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67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57" name="Tekstvak 56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58" name="Ovaal 57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59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60" name="Ovaal 59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61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62" name="Ovaal 61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63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64" name="Ovaal 63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65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116" name="Groep 115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117" name="Rechthoek 116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118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19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20" name="Ovaal 119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21" name="Ovaal 120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22" name="Rechte verbindingslijn 121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3" name="Rechte verbindingslijn 122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25" name="Icoontje afbeeldi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126" name="Groep 125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27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28" name="Tekstvak 127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29" name="Rechte verbindingslijn 128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Gelijkbenige driehoek 129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  <p:sp>
        <p:nvSpPr>
          <p:cNvPr id="131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0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2 Kolommen tekst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Rechte verbindingslijn 10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10" name="Rechthoek 109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11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112" name="Ovaal 111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13" name="Ovaal 112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14" name="Ovaal 113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15" name="Ovaal 114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16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117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118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119" name="Rechte verbindingslijn 118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0" name="Rechte verbindingslijn 119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1" name="Rechte verbindingslijn 120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22" name="Groep 121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178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79" name="Groep 178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180" name="Rechthoek 179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81" name="Rechthoek 180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82" name="Rechthoek 181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83" name="Rechthoek 182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84" name="Rechthoek 183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85" name="Rechthoek 184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86" name="Rechthoek 185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87" name="Rechthoek 186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88" name="Rechthoek 187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89" name="Rechthoek 188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90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123" name="Groep 122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156" name="Rechthoek 155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15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8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59" name="Groep 158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173" name="Rechthoek 172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74" name="Rechthoek 173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75" name="Rechthoek 174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76" name="Rechthoek 175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77" name="Rechthoek 176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60" name="Groep 159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161" name="Groep 160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168" name="Rechthoek 167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69" name="Rechthoek 168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70" name="Rechthoek 169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71" name="Rechthoek 170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72" name="Rechthoek 171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162" name="Groep 161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163" name="Rechthoek 162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64" name="Rechthoek 163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65" name="Rechthoek 164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66" name="Rechthoek 165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167" name="Rechthoek 166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124" name="Groep 123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143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44" name="Groep 143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145" name="Rechthoek 144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46" name="Rechthoek 145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1" name="Rechthoek 150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2" name="Rechthoek 151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3" name="Rechthoek 152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4" name="Rechthoek 153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5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125" name="Rechte verbindingslijn 124"/>
            <p:cNvCxnSpPr>
              <a:stCxn id="158" idx="2"/>
              <a:endCxn id="143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126" name="Rechte verbindingslijn 125"/>
            <p:cNvCxnSpPr>
              <a:endCxn id="178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127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128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129" name="Ovaal 128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30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131" name="Groep 130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141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142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132" name="Tekstvak 131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133" name="Ovaal 132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34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135" name="Ovaal 134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36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137" name="Ovaal 136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38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139" name="Ovaal 138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40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sp>
        <p:nvSpPr>
          <p:cNvPr id="89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0" name="Tijdelijke aanduiding voor verticale tekst 2"/>
          <p:cNvSpPr>
            <a:spLocks noGrp="1"/>
          </p:cNvSpPr>
          <p:nvPr>
            <p:ph type="body" orient="vert" idx="15" hasCustomPrompt="1"/>
          </p:nvPr>
        </p:nvSpPr>
        <p:spPr>
          <a:xfrm>
            <a:off x="663936" y="1720867"/>
            <a:ext cx="10868400" cy="3693600"/>
          </a:xfrm>
        </p:spPr>
        <p:txBody>
          <a:bodyPr vert="horz" lIns="0" tIns="0" rIns="0" bIns="0" numCol="2" spcCol="360000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</p:spTree>
    <p:extLst>
      <p:ext uri="{BB962C8B-B14F-4D97-AF65-F5344CB8AC3E}">
        <p14:creationId xmlns:p14="http://schemas.microsoft.com/office/powerpoint/2010/main" val="39487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% tekst (inclusief streep on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6" y="1720867"/>
            <a:ext cx="10867302" cy="3694492"/>
          </a:xfrm>
        </p:spPr>
        <p:txBody>
          <a:bodyPr vert="horz" numCol="1" spcCol="36000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0" y="-453266"/>
            <a:ext cx="45053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100% tekst (inclusief streep onder)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Rechte verbindingslijn 9"/>
          <p:cNvCxnSpPr/>
          <p:nvPr userDrawn="1"/>
        </p:nvCxnSpPr>
        <p:spPr>
          <a:xfrm flipH="1">
            <a:off x="664631" y="5776291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94" name="Rechthoek 93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77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178" name="Ovaal 177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9" name="Ovaal 178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0" name="Ovaal 179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1" name="Ovaal 180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2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183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184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185" name="Rechte verbindingslijn 184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86" name="Rechte verbindingslijn 185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87" name="Rechte verbindingslijn 186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88" name="Groep 187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244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5" name="Groep 244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246" name="Rechthoek 245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7" name="Rechthoek 246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8" name="Rechthoek 247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9" name="Rechthoek 248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50" name="Rechthoek 249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51" name="Rechthoek 250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52" name="Rechthoek 251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53" name="Rechthoek 252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54" name="Rechthoek 253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55" name="Rechthoek 254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56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189" name="Groep 188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222" name="Rechthoek 221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2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4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25" name="Groep 224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239" name="Rechthoek 238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0" name="Rechthoek 239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1" name="Rechthoek 240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2" name="Rechthoek 241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3" name="Rechthoek 242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226" name="Groep 225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227" name="Groep 226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234" name="Rechthoek 233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5" name="Rechthoek 234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6" name="Rechthoek 235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7" name="Rechthoek 236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8" name="Rechthoek 237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228" name="Groep 227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229" name="Rechthoek 228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0" name="Rechthoek 229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1" name="Rechthoek 230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2" name="Rechthoek 231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3" name="Rechthoek 232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190" name="Groep 189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209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10" name="Groep 209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211" name="Rechthoek 210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12" name="Rechthoek 211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13" name="Rechthoek 212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14" name="Rechthoek 213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15" name="Rechthoek 214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16" name="Rechthoek 215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17" name="Rechthoek 216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18" name="Rechthoek 217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19" name="Rechthoek 218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20" name="Rechthoek 219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21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191" name="Rechte verbindingslijn 190"/>
            <p:cNvCxnSpPr>
              <a:stCxn id="224" idx="2"/>
              <a:endCxn id="209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192" name="Rechte verbindingslijn 191"/>
            <p:cNvCxnSpPr>
              <a:endCxn id="244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193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194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195" name="Ovaal 194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96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197" name="Groep 196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207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208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198" name="Tekstvak 197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199" name="Ovaal 198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00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2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203" name="Ovaal 202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04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205" name="Ovaal 204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06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sp>
        <p:nvSpPr>
          <p:cNvPr id="90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40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tekst (inclusief streep on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0" y="-453266"/>
            <a:ext cx="45053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2 Kolommen tekst (inclusief streep onder)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Rechte verbindingslijn 9"/>
          <p:cNvCxnSpPr/>
          <p:nvPr userDrawn="1"/>
        </p:nvCxnSpPr>
        <p:spPr>
          <a:xfrm flipH="1">
            <a:off x="664631" y="5776291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4" name="Rechthoek 13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5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" name="Ovaal 18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1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2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3" name="Rechte verbindingslijn 22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4" name="Rechte verbindingslijn 23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5" name="Rechte verbindingslijn 24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6" name="Groep 25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2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3" name="Groep 82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4" name="Rechthoek 83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7" name="Groep 26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0" name="Rechthoek 59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3" name="Groep 62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7" name="Rechthoek 76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9" name="Rechthoek 78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0" name="Rechthoek 79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4" name="Groep 63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5" name="Groep 64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6" name="Groep 65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8" name="Groep 27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47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9" name="Rechthoek 48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9" name="Rechte verbindingslijn 28"/>
            <p:cNvCxnSpPr>
              <a:stCxn id="62" idx="2"/>
              <a:endCxn id="47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0" name="Rechte verbindingslijn 29"/>
            <p:cNvCxnSpPr>
              <a:endCxn id="82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4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35" name="Groep 34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45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46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36" name="Tekstvak 35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37" name="Ovaal 36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1" name="Ovaal 40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sp>
        <p:nvSpPr>
          <p:cNvPr id="9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6" name="Tijdelijke aanduiding voor verticale tekst 2"/>
          <p:cNvSpPr>
            <a:spLocks noGrp="1"/>
          </p:cNvSpPr>
          <p:nvPr>
            <p:ph type="body" orient="vert" idx="15" hasCustomPrompt="1"/>
          </p:nvPr>
        </p:nvSpPr>
        <p:spPr>
          <a:xfrm>
            <a:off x="663936" y="1720867"/>
            <a:ext cx="10868400" cy="3693600"/>
          </a:xfrm>
        </p:spPr>
        <p:txBody>
          <a:bodyPr vert="horz" lIns="0" tIns="0" rIns="0" bIns="0" numCol="2" spcCol="360000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</p:spTree>
    <p:extLst>
      <p:ext uri="{BB962C8B-B14F-4D97-AF65-F5344CB8AC3E}">
        <p14:creationId xmlns:p14="http://schemas.microsoft.com/office/powerpoint/2010/main" val="62530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m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0" y="-453266"/>
            <a:ext cx="45053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3 Kolommen tekst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Rechte verbindingslijn 12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4" name="Rechthoek 13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5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" name="Ovaal 18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1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2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3" name="Rechte verbindingslijn 22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4" name="Rechte verbindingslijn 23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5" name="Rechte verbindingslijn 24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6" name="Groep 25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2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3" name="Groep 82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4" name="Rechthoek 83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7" name="Groep 26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0" name="Rechthoek 59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3" name="Groep 62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7" name="Rechthoek 76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9" name="Rechthoek 78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0" name="Rechthoek 79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4" name="Groep 63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5" name="Groep 64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6" name="Groep 65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8" name="Groep 27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47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9" name="Rechthoek 48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9" name="Rechte verbindingslijn 28"/>
            <p:cNvCxnSpPr>
              <a:stCxn id="62" idx="2"/>
              <a:endCxn id="47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0" name="Rechte verbindingslijn 29"/>
            <p:cNvCxnSpPr>
              <a:endCxn id="82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4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35" name="Groep 34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45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46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36" name="Tekstvak 35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37" name="Ovaal 36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1" name="Ovaal 40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sp>
        <p:nvSpPr>
          <p:cNvPr id="9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6" name="Tijdelijke aanduiding voor verticale tekst 2"/>
          <p:cNvSpPr>
            <a:spLocks noGrp="1"/>
          </p:cNvSpPr>
          <p:nvPr>
            <p:ph type="body" orient="vert" idx="15" hasCustomPrompt="1"/>
          </p:nvPr>
        </p:nvSpPr>
        <p:spPr>
          <a:xfrm>
            <a:off x="663936" y="1720867"/>
            <a:ext cx="10868400" cy="3693600"/>
          </a:xfrm>
        </p:spPr>
        <p:txBody>
          <a:bodyPr vert="horz" lIns="0" tIns="0" rIns="0" bIns="0" numCol="3" spcCol="360000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</p:spTree>
    <p:extLst>
      <p:ext uri="{BB962C8B-B14F-4D97-AF65-F5344CB8AC3E}">
        <p14:creationId xmlns:p14="http://schemas.microsoft.com/office/powerpoint/2010/main" val="237103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men tekst (inclusief streep on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0" y="-453266"/>
            <a:ext cx="45053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3 Kolommen tekst (inclusief streep onder)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Rechte verbindingslijn 9"/>
          <p:cNvCxnSpPr/>
          <p:nvPr userDrawn="1"/>
        </p:nvCxnSpPr>
        <p:spPr>
          <a:xfrm flipH="1">
            <a:off x="664631" y="5776291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4" name="Rechthoek 13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5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" name="Ovaal 18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1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2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3" name="Rechte verbindingslijn 22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4" name="Rechte verbindingslijn 23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5" name="Rechte verbindingslijn 24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6" name="Groep 25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2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3" name="Groep 82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4" name="Rechthoek 83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7" name="Groep 26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0" name="Rechthoek 59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3" name="Groep 62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77" name="Rechthoek 76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9" name="Rechthoek 78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0" name="Rechthoek 79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4" name="Groep 63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5" name="Groep 64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6" name="Groep 65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67" name="Rechthoek 66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8" name="Groep 27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47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49" name="Rechthoek 48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0" name="Rechthoek 49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Rechthoek 50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29" name="Rechte verbindingslijn 28"/>
            <p:cNvCxnSpPr>
              <a:stCxn id="62" idx="2"/>
              <a:endCxn id="47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0" name="Rechte verbindingslijn 29"/>
            <p:cNvCxnSpPr>
              <a:endCxn id="82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1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4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35" name="Groep 34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45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46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36" name="Tekstvak 35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37" name="Ovaal 36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1" name="Ovaal 40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2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sp>
        <p:nvSpPr>
          <p:cNvPr id="9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6" name="Tijdelijke aanduiding voor verticale tekst 2"/>
          <p:cNvSpPr>
            <a:spLocks noGrp="1"/>
          </p:cNvSpPr>
          <p:nvPr>
            <p:ph type="body" orient="vert" idx="15" hasCustomPrompt="1"/>
          </p:nvPr>
        </p:nvSpPr>
        <p:spPr>
          <a:xfrm>
            <a:off x="663936" y="1720867"/>
            <a:ext cx="10868400" cy="3693600"/>
          </a:xfrm>
        </p:spPr>
        <p:txBody>
          <a:bodyPr vert="horz" lIns="0" tIns="0" rIns="0" bIns="0" numCol="3" spcCol="360000"/>
          <a:lstStyle>
            <a:lvl1pPr>
              <a:defRPr sz="1200"/>
            </a:lvl1pPr>
            <a:lvl2pPr marL="180975" indent="-180975">
              <a:defRPr sz="1200"/>
            </a:lvl2pPr>
            <a:lvl3pPr marL="360363" indent="-179388">
              <a:defRPr sz="1200"/>
            </a:lvl3pPr>
            <a:lvl4pPr marL="541338" indent="-180975">
              <a:defRPr sz="1200"/>
            </a:lvl4pPr>
            <a:lvl5pPr marL="265113" indent="-265113">
              <a:defRPr sz="1200"/>
            </a:lvl5pPr>
            <a:lvl6pPr marL="444500" indent="-179388"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4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</p:spTree>
    <p:extLst>
      <p:ext uri="{BB962C8B-B14F-4D97-AF65-F5344CB8AC3E}">
        <p14:creationId xmlns:p14="http://schemas.microsoft.com/office/powerpoint/2010/main" val="22925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-art 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23"/>
          <p:cNvSpPr/>
          <p:nvPr userDrawn="1"/>
        </p:nvSpPr>
        <p:spPr>
          <a:xfrm>
            <a:off x="7931238" y="1358671"/>
            <a:ext cx="3600000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26" name="Rechte verbindingslijn 25"/>
          <p:cNvCxnSpPr/>
          <p:nvPr userDrawn="1"/>
        </p:nvCxnSpPr>
        <p:spPr>
          <a:xfrm flipH="1">
            <a:off x="7931238" y="5776291"/>
            <a:ext cx="3600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6" y="1720867"/>
            <a:ext cx="6840000" cy="3693600"/>
          </a:xfr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Tijdelijke aanduiding voor SmartArt 11"/>
          <p:cNvSpPr>
            <a:spLocks noGrp="1"/>
          </p:cNvSpPr>
          <p:nvPr>
            <p:ph type="dgm" sz="quarter" idx="15"/>
          </p:nvPr>
        </p:nvSpPr>
        <p:spPr>
          <a:xfrm>
            <a:off x="8271438" y="1720867"/>
            <a:ext cx="2919600" cy="36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SmartArt graphic</a:t>
            </a:r>
            <a:endParaRPr lang="en-GB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Smart-art 25%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6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8" name="Rechthoek 17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9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20" name="Ovaal 19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7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9" name="Rechte verbindingslijn 28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0" name="Rechte verbindingslijn 29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1" name="Rechte verbindingslijn 30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2" name="Groep 31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8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9" name="Groep 88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90" name="Rechthoek 89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Rechthoek 97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3" name="Groep 32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6" name="Rechthoek 65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9" name="Groep 68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3" name="Rechthoek 82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0" name="Groep 69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71" name="Groep 70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2" name="Rechthoek 81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2" name="Groep 71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3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4" name="Groep 53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5" name="Rechthoek 54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Rechthoek 62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" name="Rechthoek 63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5" name="Rechte verbindingslijn 34"/>
            <p:cNvCxnSpPr>
              <a:stCxn id="68" idx="2"/>
              <a:endCxn id="53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6" name="Rechte verbindingslijn 35"/>
            <p:cNvCxnSpPr>
              <a:endCxn id="88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41" name="Groep 40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51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2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2" name="Tekstvak 41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9" name="Ovaal 48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0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116" name="Groep 115"/>
          <p:cNvGrpSpPr/>
          <p:nvPr userDrawn="1"/>
        </p:nvGrpSpPr>
        <p:grpSpPr>
          <a:xfrm>
            <a:off x="12560095" y="-29362"/>
            <a:ext cx="2710406" cy="3676571"/>
            <a:chOff x="12441149" y="14897"/>
            <a:chExt cx="2710406" cy="3676571"/>
          </a:xfrm>
        </p:grpSpPr>
        <p:sp>
          <p:nvSpPr>
            <p:cNvPr id="117" name="Rechthoek 116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SmartArt INVOEGEN</a:t>
              </a:r>
            </a:p>
          </p:txBody>
        </p:sp>
        <p:sp>
          <p:nvSpPr>
            <p:cNvPr id="118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SmartArt. Klik op het pictogram om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nieuwe SmartArt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19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SmartArt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20" name="Ovaal 119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21" name="Ovaal 120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22" name="Rechte verbindingslijn 121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3" name="Rechte verbindingslijn 122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4" name="Rechte verbindingslijn 123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25" name="Groep 124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36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37" name="Tekstvak 136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38" name="Rechte verbindingslijn 137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Gelijkbenige driehoek 138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  <p:grpSp>
          <p:nvGrpSpPr>
            <p:cNvPr id="126" name="Groep 125"/>
            <p:cNvGrpSpPr/>
            <p:nvPr userDrawn="1"/>
          </p:nvGrpSpPr>
          <p:grpSpPr>
            <a:xfrm>
              <a:off x="12441149" y="1706094"/>
              <a:ext cx="471148" cy="391787"/>
              <a:chOff x="6072045" y="3463504"/>
              <a:chExt cx="1299544" cy="1080647"/>
            </a:xfrm>
          </p:grpSpPr>
          <p:sp>
            <p:nvSpPr>
              <p:cNvPr id="127" name="Pijl: punthaak 111"/>
              <p:cNvSpPr/>
              <p:nvPr userDrawn="1"/>
            </p:nvSpPr>
            <p:spPr>
              <a:xfrm>
                <a:off x="6072045" y="3463504"/>
                <a:ext cx="1132964" cy="700764"/>
              </a:xfrm>
              <a:prstGeom prst="chevron">
                <a:avLst>
                  <a:gd name="adj" fmla="val 36022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8" name="Rechthoek: afgeronde hoeken 112"/>
              <p:cNvSpPr/>
              <p:nvPr userDrawn="1"/>
            </p:nvSpPr>
            <p:spPr>
              <a:xfrm>
                <a:off x="6421681" y="3761674"/>
                <a:ext cx="949908" cy="782477"/>
              </a:xfrm>
              <a:prstGeom prst="roundRect">
                <a:avLst>
                  <a:gd name="adj" fmla="val 3237"/>
                </a:avLst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29" name="Rechte verbindingslijn 128"/>
              <p:cNvCxnSpPr/>
              <p:nvPr userDrawn="1"/>
            </p:nvCxnSpPr>
            <p:spPr>
              <a:xfrm flipH="1">
                <a:off x="6813724" y="4013477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Rechte verbindingslijn 129"/>
              <p:cNvCxnSpPr/>
              <p:nvPr userDrawn="1"/>
            </p:nvCxnSpPr>
            <p:spPr>
              <a:xfrm flipH="1">
                <a:off x="6813724" y="4157326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Rechte verbindingslijn 130"/>
              <p:cNvCxnSpPr/>
              <p:nvPr userDrawn="1"/>
            </p:nvCxnSpPr>
            <p:spPr>
              <a:xfrm flipH="1">
                <a:off x="6813724" y="4301174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hthoek 131"/>
              <p:cNvSpPr/>
              <p:nvPr userDrawn="1"/>
            </p:nvSpPr>
            <p:spPr>
              <a:xfrm>
                <a:off x="6493301" y="3820673"/>
                <a:ext cx="806658" cy="664477"/>
              </a:xfrm>
              <a:prstGeom prst="rect">
                <a:avLst/>
              </a:prstGeom>
              <a:noFill/>
              <a:ln w="1905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33" name="Rechte verbindingslijn 132"/>
              <p:cNvCxnSpPr/>
              <p:nvPr userDrawn="1"/>
            </p:nvCxnSpPr>
            <p:spPr>
              <a:xfrm flipH="1">
                <a:off x="6678347" y="4013477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echte verbindingslijn 133"/>
              <p:cNvCxnSpPr/>
              <p:nvPr userDrawn="1"/>
            </p:nvCxnSpPr>
            <p:spPr>
              <a:xfrm flipH="1">
                <a:off x="6678347" y="4157326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/>
              <p:cNvCxnSpPr/>
              <p:nvPr userDrawn="1"/>
            </p:nvCxnSpPr>
            <p:spPr>
              <a:xfrm flipH="1">
                <a:off x="6678347" y="4301174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377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-art 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/>
          <p:cNvSpPr/>
          <p:nvPr userDrawn="1"/>
        </p:nvSpPr>
        <p:spPr>
          <a:xfrm>
            <a:off x="6502762" y="1358671"/>
            <a:ext cx="5028838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24" name="Rechte verbindingslijn 23"/>
          <p:cNvCxnSpPr/>
          <p:nvPr userDrawn="1"/>
        </p:nvCxnSpPr>
        <p:spPr>
          <a:xfrm flipH="1">
            <a:off x="6502400" y="5776291"/>
            <a:ext cx="50292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664298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6" y="1720867"/>
            <a:ext cx="5392093" cy="3693600"/>
          </a:xfr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Tijdelijke aanduiding voor SmartArt 11"/>
          <p:cNvSpPr>
            <a:spLocks noGrp="1"/>
          </p:cNvSpPr>
          <p:nvPr>
            <p:ph type="dgm" sz="quarter" idx="15"/>
          </p:nvPr>
        </p:nvSpPr>
        <p:spPr>
          <a:xfrm>
            <a:off x="6842419" y="1720867"/>
            <a:ext cx="4348800" cy="36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SmartArt graphic</a:t>
            </a:r>
            <a:endParaRPr lang="en-GB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Smart-art 50%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6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8" name="Rechthoek 17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9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20" name="Ovaal 19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6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7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9" name="Rechte verbindingslijn 28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0" name="Rechte verbindingslijn 29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1" name="Rechte verbindingslijn 30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2" name="Groep 31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8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9" name="Groep 88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90" name="Rechthoek 89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Rechthoek 97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3" name="Groep 32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6" name="Rechthoek 65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9" name="Groep 68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3" name="Rechthoek 82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0" name="Groep 69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71" name="Groep 70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2" name="Rechthoek 81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2" name="Groep 71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3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4" name="Groep 53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5" name="Rechthoek 54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Rechthoek 62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" name="Rechthoek 63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5" name="Rechte verbindingslijn 34"/>
            <p:cNvCxnSpPr>
              <a:stCxn id="68" idx="2"/>
              <a:endCxn id="53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6" name="Rechte verbindingslijn 35"/>
            <p:cNvCxnSpPr>
              <a:endCxn id="88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41" name="Groep 40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51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2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2" name="Tekstvak 41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9" name="Ovaal 48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0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101" name="Groep 100"/>
          <p:cNvGrpSpPr/>
          <p:nvPr userDrawn="1"/>
        </p:nvGrpSpPr>
        <p:grpSpPr>
          <a:xfrm>
            <a:off x="12560095" y="-29362"/>
            <a:ext cx="2710406" cy="3676571"/>
            <a:chOff x="12441149" y="14897"/>
            <a:chExt cx="2710406" cy="3676571"/>
          </a:xfrm>
        </p:grpSpPr>
        <p:sp>
          <p:nvSpPr>
            <p:cNvPr id="102" name="Rechthoek 101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SmartArt INVOEGEN</a:t>
              </a:r>
            </a:p>
          </p:txBody>
        </p:sp>
        <p:sp>
          <p:nvSpPr>
            <p:cNvPr id="103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SmartArt. Klik op het pictogram om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nieuwe SmartArt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4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SmartArt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5" name="Ovaal 104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6" name="Ovaal 105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7" name="Rechte verbindingslijn 106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8" name="Rechte verbindingslijn 107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9" name="Rechte verbindingslijn 108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109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21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22" name="Tekstvak 121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23" name="Rechte verbindingslijn 122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Gelijkbenige driehoek 123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  <p:grpSp>
          <p:nvGrpSpPr>
            <p:cNvPr id="111" name="Groep 110"/>
            <p:cNvGrpSpPr/>
            <p:nvPr userDrawn="1"/>
          </p:nvGrpSpPr>
          <p:grpSpPr>
            <a:xfrm>
              <a:off x="12441149" y="1706094"/>
              <a:ext cx="471148" cy="391787"/>
              <a:chOff x="6072045" y="3463504"/>
              <a:chExt cx="1299544" cy="1080647"/>
            </a:xfrm>
          </p:grpSpPr>
          <p:sp>
            <p:nvSpPr>
              <p:cNvPr id="112" name="Pijl: punthaak 111"/>
              <p:cNvSpPr/>
              <p:nvPr userDrawn="1"/>
            </p:nvSpPr>
            <p:spPr>
              <a:xfrm>
                <a:off x="6072045" y="3463504"/>
                <a:ext cx="1132964" cy="700764"/>
              </a:xfrm>
              <a:prstGeom prst="chevron">
                <a:avLst>
                  <a:gd name="adj" fmla="val 36022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3" name="Rechthoek: afgeronde hoeken 112"/>
              <p:cNvSpPr/>
              <p:nvPr userDrawn="1"/>
            </p:nvSpPr>
            <p:spPr>
              <a:xfrm>
                <a:off x="6421681" y="3761674"/>
                <a:ext cx="949908" cy="782477"/>
              </a:xfrm>
              <a:prstGeom prst="roundRect">
                <a:avLst>
                  <a:gd name="adj" fmla="val 3237"/>
                </a:avLst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4" name="Rechte verbindingslijn 113"/>
              <p:cNvCxnSpPr/>
              <p:nvPr userDrawn="1"/>
            </p:nvCxnSpPr>
            <p:spPr>
              <a:xfrm flipH="1">
                <a:off x="6813724" y="4013477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/>
              <p:cNvCxnSpPr/>
              <p:nvPr userDrawn="1"/>
            </p:nvCxnSpPr>
            <p:spPr>
              <a:xfrm flipH="1">
                <a:off x="6813724" y="4157326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 userDrawn="1"/>
            </p:nvCxnSpPr>
            <p:spPr>
              <a:xfrm flipH="1">
                <a:off x="6813724" y="4301174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hthoek 116"/>
              <p:cNvSpPr/>
              <p:nvPr userDrawn="1"/>
            </p:nvSpPr>
            <p:spPr>
              <a:xfrm>
                <a:off x="6493301" y="3820673"/>
                <a:ext cx="806658" cy="664477"/>
              </a:xfrm>
              <a:prstGeom prst="rect">
                <a:avLst/>
              </a:prstGeom>
              <a:noFill/>
              <a:ln w="1905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8" name="Rechte verbindingslijn 117"/>
              <p:cNvCxnSpPr/>
              <p:nvPr userDrawn="1"/>
            </p:nvCxnSpPr>
            <p:spPr>
              <a:xfrm flipH="1">
                <a:off x="6678347" y="4013477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 userDrawn="1"/>
            </p:nvCxnSpPr>
            <p:spPr>
              <a:xfrm flipH="1">
                <a:off x="6678347" y="4157326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chte verbindingslijn 119"/>
              <p:cNvCxnSpPr/>
              <p:nvPr userDrawn="1"/>
            </p:nvCxnSpPr>
            <p:spPr>
              <a:xfrm flipH="1">
                <a:off x="6678347" y="4301174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033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-art 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hthoek 125"/>
          <p:cNvSpPr/>
          <p:nvPr userDrawn="1"/>
        </p:nvSpPr>
        <p:spPr>
          <a:xfrm>
            <a:off x="4275667" y="1358671"/>
            <a:ext cx="7255571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128" name="Rechte verbindingslijn 127"/>
          <p:cNvCxnSpPr/>
          <p:nvPr userDrawn="1"/>
        </p:nvCxnSpPr>
        <p:spPr>
          <a:xfrm flipH="1">
            <a:off x="4275667" y="5776291"/>
            <a:ext cx="725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6" y="1720867"/>
            <a:ext cx="3165361" cy="3693600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Tijdelijke aanduiding voor SmartArt 11"/>
          <p:cNvSpPr>
            <a:spLocks noGrp="1"/>
          </p:cNvSpPr>
          <p:nvPr>
            <p:ph type="dgm" sz="quarter" idx="15"/>
          </p:nvPr>
        </p:nvSpPr>
        <p:spPr>
          <a:xfrm>
            <a:off x="4638121" y="1720867"/>
            <a:ext cx="6555600" cy="36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SmartArt graphic</a:t>
            </a:r>
            <a:endParaRPr lang="en-GB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Smart-art 75%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6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8" name="Rechthoek 17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20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6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7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9" name="Rechte verbindingslijn 28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0" name="Rechte verbindingslijn 29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31" name="Rechte verbindingslijn 30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32" name="Groep 31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8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9" name="Groep 88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90" name="Rechthoek 89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Rechthoek 96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8" name="Rechthoek 97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0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3" name="Groep 32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6" name="Rechthoek 65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8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9" name="Groep 68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3" name="Rechthoek 82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70" name="Groep 69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71" name="Groep 70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82" name="Rechthoek 81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72" name="Groep 71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3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4" name="Groep 53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5" name="Rechthoek 54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Rechthoek 61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" name="Rechthoek 62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" name="Rechthoek 63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5" name="Rechte verbindingslijn 34"/>
            <p:cNvCxnSpPr>
              <a:stCxn id="68" idx="2"/>
              <a:endCxn id="53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6" name="Rechte verbindingslijn 35"/>
            <p:cNvCxnSpPr>
              <a:endCxn id="88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7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8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9" name="Ovaal 38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0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41" name="Groep 40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51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52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42" name="Tekstvak 41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3" name="Ovaal 42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45" name="Ovaal 44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6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7" name="Ovaal 46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8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9" name="Ovaal 48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0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101" name="Groep 100"/>
          <p:cNvGrpSpPr/>
          <p:nvPr userDrawn="1"/>
        </p:nvGrpSpPr>
        <p:grpSpPr>
          <a:xfrm>
            <a:off x="12560095" y="-29362"/>
            <a:ext cx="2710406" cy="3676571"/>
            <a:chOff x="12441149" y="14897"/>
            <a:chExt cx="2710406" cy="3676571"/>
          </a:xfrm>
        </p:grpSpPr>
        <p:sp>
          <p:nvSpPr>
            <p:cNvPr id="102" name="Rechthoek 101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SmartArt INVOEGEN</a:t>
              </a:r>
            </a:p>
          </p:txBody>
        </p:sp>
        <p:sp>
          <p:nvSpPr>
            <p:cNvPr id="103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SmartArt. Klik op het pictogram om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nieuwe SmartArt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4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SmartArt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5" name="Ovaal 104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6" name="Ovaal 105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7" name="Rechte verbindingslijn 106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8" name="Rechte verbindingslijn 107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9" name="Rechte verbindingslijn 108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109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21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22" name="Tekstvak 121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23" name="Rechte verbindingslijn 122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Gelijkbenige driehoek 123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  <p:grpSp>
          <p:nvGrpSpPr>
            <p:cNvPr id="111" name="Groep 110"/>
            <p:cNvGrpSpPr/>
            <p:nvPr userDrawn="1"/>
          </p:nvGrpSpPr>
          <p:grpSpPr>
            <a:xfrm>
              <a:off x="12441149" y="1706094"/>
              <a:ext cx="471148" cy="391787"/>
              <a:chOff x="6072045" y="3463504"/>
              <a:chExt cx="1299544" cy="1080647"/>
            </a:xfrm>
          </p:grpSpPr>
          <p:sp>
            <p:nvSpPr>
              <p:cNvPr id="112" name="Pijl: punthaak 111"/>
              <p:cNvSpPr/>
              <p:nvPr userDrawn="1"/>
            </p:nvSpPr>
            <p:spPr>
              <a:xfrm>
                <a:off x="6072045" y="3463504"/>
                <a:ext cx="1132964" cy="700764"/>
              </a:xfrm>
              <a:prstGeom prst="chevron">
                <a:avLst>
                  <a:gd name="adj" fmla="val 36022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3" name="Rechthoek: afgeronde hoeken 112"/>
              <p:cNvSpPr/>
              <p:nvPr userDrawn="1"/>
            </p:nvSpPr>
            <p:spPr>
              <a:xfrm>
                <a:off x="6421681" y="3761674"/>
                <a:ext cx="949908" cy="782477"/>
              </a:xfrm>
              <a:prstGeom prst="roundRect">
                <a:avLst>
                  <a:gd name="adj" fmla="val 3237"/>
                </a:avLst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4" name="Rechte verbindingslijn 113"/>
              <p:cNvCxnSpPr/>
              <p:nvPr userDrawn="1"/>
            </p:nvCxnSpPr>
            <p:spPr>
              <a:xfrm flipH="1">
                <a:off x="6813724" y="4013477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/>
              <p:cNvCxnSpPr/>
              <p:nvPr userDrawn="1"/>
            </p:nvCxnSpPr>
            <p:spPr>
              <a:xfrm flipH="1">
                <a:off x="6813724" y="4157326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 userDrawn="1"/>
            </p:nvCxnSpPr>
            <p:spPr>
              <a:xfrm flipH="1">
                <a:off x="6813724" y="4301174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hthoek 116"/>
              <p:cNvSpPr/>
              <p:nvPr userDrawn="1"/>
            </p:nvSpPr>
            <p:spPr>
              <a:xfrm>
                <a:off x="6493301" y="3820673"/>
                <a:ext cx="806658" cy="664477"/>
              </a:xfrm>
              <a:prstGeom prst="rect">
                <a:avLst/>
              </a:prstGeom>
              <a:noFill/>
              <a:ln w="1905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8" name="Rechte verbindingslijn 117"/>
              <p:cNvCxnSpPr/>
              <p:nvPr userDrawn="1"/>
            </p:nvCxnSpPr>
            <p:spPr>
              <a:xfrm flipH="1">
                <a:off x="6678347" y="4013477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 userDrawn="1"/>
            </p:nvCxnSpPr>
            <p:spPr>
              <a:xfrm flipH="1">
                <a:off x="6678347" y="4157326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chte verbindingslijn 119"/>
              <p:cNvCxnSpPr/>
              <p:nvPr userDrawn="1"/>
            </p:nvCxnSpPr>
            <p:spPr>
              <a:xfrm flipH="1">
                <a:off x="6678347" y="4301174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23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-ar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/>
          <p:cNvSpPr/>
          <p:nvPr userDrawn="1"/>
        </p:nvSpPr>
        <p:spPr>
          <a:xfrm>
            <a:off x="664631" y="1358671"/>
            <a:ext cx="10868400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24" name="Rechte verbindingslijn 23"/>
          <p:cNvCxnSpPr/>
          <p:nvPr userDrawn="1"/>
        </p:nvCxnSpPr>
        <p:spPr>
          <a:xfrm flipH="1">
            <a:off x="664631" y="5776291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jdelijke aanduiding voor SmartArt 11"/>
          <p:cNvSpPr>
            <a:spLocks noGrp="1"/>
          </p:cNvSpPr>
          <p:nvPr>
            <p:ph type="dgm" sz="quarter" idx="15"/>
          </p:nvPr>
        </p:nvSpPr>
        <p:spPr>
          <a:xfrm>
            <a:off x="996387" y="1720867"/>
            <a:ext cx="10202400" cy="3693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SmartArt graphic</a:t>
            </a:r>
            <a:endParaRPr lang="en-GB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Smart-art 75%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01" name="Groep 100"/>
          <p:cNvGrpSpPr/>
          <p:nvPr userDrawn="1"/>
        </p:nvGrpSpPr>
        <p:grpSpPr>
          <a:xfrm>
            <a:off x="12560095" y="-29362"/>
            <a:ext cx="2710406" cy="3676571"/>
            <a:chOff x="12441149" y="14897"/>
            <a:chExt cx="2710406" cy="3676571"/>
          </a:xfrm>
        </p:grpSpPr>
        <p:sp>
          <p:nvSpPr>
            <p:cNvPr id="102" name="Rechthoek 101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SmartArt INVOEGEN</a:t>
              </a:r>
            </a:p>
          </p:txBody>
        </p:sp>
        <p:sp>
          <p:nvSpPr>
            <p:cNvPr id="103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SmartArt. Klik op het pictogram om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nieuwe SmartArt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4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SmartArt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5" name="Ovaal 104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6" name="Ovaal 105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7" name="Rechte verbindingslijn 106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8" name="Rechte verbindingslijn 107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9" name="Rechte verbindingslijn 108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109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21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22" name="Tekstvak 121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23" name="Rechte verbindingslijn 122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Gelijkbenige driehoek 123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  <p:grpSp>
          <p:nvGrpSpPr>
            <p:cNvPr id="111" name="Groep 110"/>
            <p:cNvGrpSpPr/>
            <p:nvPr userDrawn="1"/>
          </p:nvGrpSpPr>
          <p:grpSpPr>
            <a:xfrm>
              <a:off x="12441149" y="1706094"/>
              <a:ext cx="471148" cy="391787"/>
              <a:chOff x="6072045" y="3463504"/>
              <a:chExt cx="1299544" cy="1080647"/>
            </a:xfrm>
          </p:grpSpPr>
          <p:sp>
            <p:nvSpPr>
              <p:cNvPr id="112" name="Pijl: punthaak 111"/>
              <p:cNvSpPr/>
              <p:nvPr userDrawn="1"/>
            </p:nvSpPr>
            <p:spPr>
              <a:xfrm>
                <a:off x="6072045" y="3463504"/>
                <a:ext cx="1132964" cy="700764"/>
              </a:xfrm>
              <a:prstGeom prst="chevron">
                <a:avLst>
                  <a:gd name="adj" fmla="val 36022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3" name="Rechthoek: afgeronde hoeken 112"/>
              <p:cNvSpPr/>
              <p:nvPr userDrawn="1"/>
            </p:nvSpPr>
            <p:spPr>
              <a:xfrm>
                <a:off x="6421681" y="3761674"/>
                <a:ext cx="949908" cy="782477"/>
              </a:xfrm>
              <a:prstGeom prst="roundRect">
                <a:avLst>
                  <a:gd name="adj" fmla="val 3237"/>
                </a:avLst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4" name="Rechte verbindingslijn 113"/>
              <p:cNvCxnSpPr/>
              <p:nvPr userDrawn="1"/>
            </p:nvCxnSpPr>
            <p:spPr>
              <a:xfrm flipH="1">
                <a:off x="6813724" y="4013477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/>
              <p:cNvCxnSpPr/>
              <p:nvPr userDrawn="1"/>
            </p:nvCxnSpPr>
            <p:spPr>
              <a:xfrm flipH="1">
                <a:off x="6813724" y="4157326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 userDrawn="1"/>
            </p:nvCxnSpPr>
            <p:spPr>
              <a:xfrm flipH="1">
                <a:off x="6813724" y="4301174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hthoek 116"/>
              <p:cNvSpPr/>
              <p:nvPr userDrawn="1"/>
            </p:nvSpPr>
            <p:spPr>
              <a:xfrm>
                <a:off x="6493301" y="3820673"/>
                <a:ext cx="806658" cy="664477"/>
              </a:xfrm>
              <a:prstGeom prst="rect">
                <a:avLst/>
              </a:prstGeom>
              <a:noFill/>
              <a:ln w="1905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8" name="Rechte verbindingslijn 117"/>
              <p:cNvCxnSpPr/>
              <p:nvPr userDrawn="1"/>
            </p:nvCxnSpPr>
            <p:spPr>
              <a:xfrm flipH="1">
                <a:off x="6678347" y="4013477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 userDrawn="1"/>
            </p:nvCxnSpPr>
            <p:spPr>
              <a:xfrm flipH="1">
                <a:off x="6678347" y="4157326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chte verbindingslijn 119"/>
              <p:cNvCxnSpPr/>
              <p:nvPr userDrawn="1"/>
            </p:nvCxnSpPr>
            <p:spPr>
              <a:xfrm flipH="1">
                <a:off x="6678347" y="4301174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20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m in Mock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/>
          <p:cNvSpPr/>
          <p:nvPr userDrawn="1"/>
        </p:nvSpPr>
        <p:spPr>
          <a:xfrm>
            <a:off x="664631" y="1358671"/>
            <a:ext cx="10868400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24" name="Rechte verbindingslijn 23"/>
          <p:cNvCxnSpPr/>
          <p:nvPr userDrawn="1"/>
        </p:nvCxnSpPr>
        <p:spPr>
          <a:xfrm flipH="1">
            <a:off x="664631" y="5776291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MOCKUP LAPTOP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3587" y="1350605"/>
            <a:ext cx="7308000" cy="4860000"/>
          </a:xfrm>
          <a:prstGeom prst="rect">
            <a:avLst/>
          </a:prstGeom>
        </p:spPr>
      </p:pic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media 2"/>
          <p:cNvSpPr>
            <a:spLocks noGrp="1"/>
          </p:cNvSpPr>
          <p:nvPr>
            <p:ph type="media" sz="quarter" idx="16"/>
          </p:nvPr>
        </p:nvSpPr>
        <p:spPr>
          <a:xfrm>
            <a:off x="3217587" y="1716963"/>
            <a:ext cx="5760000" cy="3240000"/>
          </a:xfrm>
          <a:ln>
            <a:solidFill>
              <a:schemeClr val="tx2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media</a:t>
            </a:r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Film in Mock-up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01" name="Groep 100"/>
          <p:cNvGrpSpPr/>
          <p:nvPr userDrawn="1"/>
        </p:nvGrpSpPr>
        <p:grpSpPr>
          <a:xfrm>
            <a:off x="12560095" y="-29362"/>
            <a:ext cx="2710406" cy="3676571"/>
            <a:chOff x="12441149" y="14897"/>
            <a:chExt cx="2710406" cy="3676571"/>
          </a:xfrm>
        </p:grpSpPr>
        <p:sp>
          <p:nvSpPr>
            <p:cNvPr id="102" name="Rechthoek 101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SmartArt INVOEGEN</a:t>
              </a:r>
            </a:p>
          </p:txBody>
        </p:sp>
        <p:sp>
          <p:nvSpPr>
            <p:cNvPr id="103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SmartArt. Klik op het pictogram om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nieuwe SmartArt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4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SmartArt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5" name="Ovaal 104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6" name="Ovaal 105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7" name="Rechte verbindingslijn 106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8" name="Rechte verbindingslijn 107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9" name="Rechte verbindingslijn 108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10" name="Groep 109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21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22" name="Tekstvak 121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23" name="Rechte verbindingslijn 122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Gelijkbenige driehoek 123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  <p:grpSp>
          <p:nvGrpSpPr>
            <p:cNvPr id="111" name="Groep 110"/>
            <p:cNvGrpSpPr/>
            <p:nvPr userDrawn="1"/>
          </p:nvGrpSpPr>
          <p:grpSpPr>
            <a:xfrm>
              <a:off x="12441149" y="1706094"/>
              <a:ext cx="471148" cy="391787"/>
              <a:chOff x="6072045" y="3463504"/>
              <a:chExt cx="1299544" cy="1080647"/>
            </a:xfrm>
          </p:grpSpPr>
          <p:sp>
            <p:nvSpPr>
              <p:cNvPr id="112" name="Pijl: punthaak 111"/>
              <p:cNvSpPr/>
              <p:nvPr userDrawn="1"/>
            </p:nvSpPr>
            <p:spPr>
              <a:xfrm>
                <a:off x="6072045" y="3463504"/>
                <a:ext cx="1132964" cy="700764"/>
              </a:xfrm>
              <a:prstGeom prst="chevron">
                <a:avLst>
                  <a:gd name="adj" fmla="val 36022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3" name="Rechthoek: afgeronde hoeken 112"/>
              <p:cNvSpPr/>
              <p:nvPr userDrawn="1"/>
            </p:nvSpPr>
            <p:spPr>
              <a:xfrm>
                <a:off x="6421681" y="3761674"/>
                <a:ext cx="949908" cy="782477"/>
              </a:xfrm>
              <a:prstGeom prst="roundRect">
                <a:avLst>
                  <a:gd name="adj" fmla="val 3237"/>
                </a:avLst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4" name="Rechte verbindingslijn 113"/>
              <p:cNvCxnSpPr/>
              <p:nvPr userDrawn="1"/>
            </p:nvCxnSpPr>
            <p:spPr>
              <a:xfrm flipH="1">
                <a:off x="6813724" y="4013477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Rechte verbindingslijn 114"/>
              <p:cNvCxnSpPr/>
              <p:nvPr userDrawn="1"/>
            </p:nvCxnSpPr>
            <p:spPr>
              <a:xfrm flipH="1">
                <a:off x="6813724" y="4157326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 userDrawn="1"/>
            </p:nvCxnSpPr>
            <p:spPr>
              <a:xfrm flipH="1">
                <a:off x="6813724" y="4301174"/>
                <a:ext cx="31847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hthoek 116"/>
              <p:cNvSpPr/>
              <p:nvPr userDrawn="1"/>
            </p:nvSpPr>
            <p:spPr>
              <a:xfrm>
                <a:off x="6493301" y="3820673"/>
                <a:ext cx="806658" cy="664477"/>
              </a:xfrm>
              <a:prstGeom prst="rect">
                <a:avLst/>
              </a:prstGeom>
              <a:noFill/>
              <a:ln w="1905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118" name="Rechte verbindingslijn 117"/>
              <p:cNvCxnSpPr/>
              <p:nvPr userDrawn="1"/>
            </p:nvCxnSpPr>
            <p:spPr>
              <a:xfrm flipH="1">
                <a:off x="6678347" y="4013477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 userDrawn="1"/>
            </p:nvCxnSpPr>
            <p:spPr>
              <a:xfrm flipH="1">
                <a:off x="6678347" y="4157326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echte verbindingslijn 119"/>
              <p:cNvCxnSpPr/>
              <p:nvPr userDrawn="1"/>
            </p:nvCxnSpPr>
            <p:spPr>
              <a:xfrm flipH="1">
                <a:off x="6678347" y="4301174"/>
                <a:ext cx="47340" cy="0"/>
              </a:xfrm>
              <a:prstGeom prst="line">
                <a:avLst/>
              </a:prstGeom>
              <a:ln w="15875" cap="rnd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13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here to enter </a:t>
            </a:r>
            <a:r>
              <a:rPr lang="en-GB" noProof="0" dirty="0"/>
              <a:t>chapter title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12042" y="731894"/>
            <a:ext cx="11171092" cy="609545"/>
          </a:xfrm>
        </p:spPr>
        <p:txBody>
          <a:bodyPr/>
          <a:lstStyle>
            <a:lvl1pPr mar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marL="0" lv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 dirty="0"/>
              <a:t>Click here to enter slide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266250" y="6459605"/>
            <a:ext cx="354554" cy="10772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7E69083-84D8-4E59-86E6-37E14A15C75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ußzeilenplatzhalter 7"/>
          <p:cNvSpPr txBox="1">
            <a:spLocks/>
          </p:cNvSpPr>
          <p:nvPr userDrawn="1"/>
        </p:nvSpPr>
        <p:spPr>
          <a:xfrm>
            <a:off x="9820817" y="6459466"/>
            <a:ext cx="1862316" cy="20989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GB" sz="700" dirty="0">
                <a:solidFill>
                  <a:schemeClr val="tx2"/>
                </a:solidFill>
              </a:rPr>
              <a:t>© </a:t>
            </a:r>
            <a:r>
              <a:rPr lang="en-US" sz="800" dirty="0">
                <a:solidFill>
                  <a:schemeClr val="tx2"/>
                </a:solidFill>
              </a:rPr>
              <a:t>2016 Deloitte The Netherlands</a:t>
            </a:r>
          </a:p>
        </p:txBody>
      </p:sp>
    </p:spTree>
    <p:extLst>
      <p:ext uri="{BB962C8B-B14F-4D97-AF65-F5344CB8AC3E}">
        <p14:creationId xmlns:p14="http://schemas.microsoft.com/office/powerpoint/2010/main" val="55454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Alleen titel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Rechte verbindingslijn 10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5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rkveld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 userDrawn="1"/>
        </p:nvSpPr>
        <p:spPr>
          <a:xfrm>
            <a:off x="663575" y="1358671"/>
            <a:ext cx="10867663" cy="44404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cxnSp>
        <p:nvCxnSpPr>
          <p:cNvPr id="20" name="Rechte verbindingslijn 19"/>
          <p:cNvCxnSpPr/>
          <p:nvPr userDrawn="1"/>
        </p:nvCxnSpPr>
        <p:spPr>
          <a:xfrm flipH="1">
            <a:off x="664631" y="5776291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6" y="1720867"/>
            <a:ext cx="10867302" cy="336533"/>
          </a:xfrm>
        </p:spPr>
        <p:txBody>
          <a:bodyPr vert="horz"/>
          <a:lstStyle>
            <a:lvl1pPr algn="ctr"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ekstvak 10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Werkveld met titel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14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6" name="Rechthoek 15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7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9" name="Ovaal 18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4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5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6" name="Rechte verbindingslijn 25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7" name="Rechte verbindingslijn 26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8" name="Rechte verbindingslijn 27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9" name="Groep 28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5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6" name="Groep 85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7" name="Rechthoek 86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0" name="Groep 29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3" name="Rechthoek 62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6" name="Groep 65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0" name="Rechthoek 79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7" name="Groep 66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8" name="Groep 67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9" name="Groep 68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1" name="Groep 30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0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1" name="Groep 50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2" name="Rechthoek 51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2" name="Rechte verbindingslijn 31"/>
            <p:cNvCxnSpPr>
              <a:stCxn id="65" idx="2"/>
              <a:endCxn id="50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3" name="Rechte verbindingslijn 32"/>
            <p:cNvCxnSpPr>
              <a:endCxn id="85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4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5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38" name="Groep 37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48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49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39" name="Tekstvak 38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0" name="Ovaal 39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42" name="Ovaal 41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4" name="Ovaal 43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5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6" name="Ovaal 45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7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sp>
        <p:nvSpPr>
          <p:cNvPr id="98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513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6" y="1720867"/>
            <a:ext cx="7618827" cy="3693600"/>
          </a:xfr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8729134" y="1377951"/>
            <a:ext cx="2803898" cy="438277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ekstvak 10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Afbeelding 25%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Rechte verbindingslijn 14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6" name="Rechthoek 15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7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19" name="Ovaal 18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0" name="Ovaal 19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4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5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6" name="Rechte verbindingslijn 25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7" name="Rechte verbindingslijn 26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8" name="Rechte verbindingslijn 27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9" name="Groep 28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5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6" name="Groep 85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7" name="Rechthoek 86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0" name="Groep 29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3" name="Rechthoek 62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6" name="Groep 65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0" name="Rechthoek 79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7" name="Groep 66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8" name="Groep 67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9" name="Groep 68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1" name="Groep 30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0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1" name="Groep 50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2" name="Rechthoek 51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2" name="Rechte verbindingslijn 31"/>
            <p:cNvCxnSpPr>
              <a:stCxn id="65" idx="2"/>
              <a:endCxn id="50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3" name="Rechte verbindingslijn 32"/>
            <p:cNvCxnSpPr>
              <a:endCxn id="85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4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5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38" name="Groep 37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48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49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39" name="Tekstvak 38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0" name="Ovaal 39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42" name="Ovaal 41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4" name="Ovaal 43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5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6" name="Ovaal 45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7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121" name="Groep 120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122" name="Rechthoek 121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123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24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25" name="Ovaal 124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26" name="Ovaal 125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27" name="Rechte verbindingslijn 126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8" name="Rechte verbindingslijn 127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29" name="Rechte verbindingslijn 128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30" name="Icoontje afbeeldi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131" name="Groep 130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32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33" name="Tekstvak 132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34" name="Rechte verbindingslijn 133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Gelijkbenige driehoek 134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  <p:sp>
        <p:nvSpPr>
          <p:cNvPr id="106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97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4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7" y="1720867"/>
            <a:ext cx="4993914" cy="3693600"/>
          </a:xfr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056030" y="1377951"/>
            <a:ext cx="5477002" cy="43812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cxnSp>
        <p:nvCxnSpPr>
          <p:cNvPr id="16" name="Rechte verbindingslijn 15"/>
          <p:cNvCxnSpPr/>
          <p:nvPr userDrawn="1"/>
        </p:nvCxnSpPr>
        <p:spPr>
          <a:xfrm flipH="1">
            <a:off x="6056029" y="5776291"/>
            <a:ext cx="547700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Afbeelding 50%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7" name="Rechte verbindingslijn 16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5" name="Rechthoek 14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8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19" name="Ovaal 18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0" name="Ovaal 19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4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5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6" name="Rechte verbindingslijn 25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7" name="Rechte verbindingslijn 26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8" name="Rechte verbindingslijn 27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9" name="Groep 28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5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6" name="Groep 85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7" name="Rechthoek 86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0" name="Groep 29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3" name="Rechthoek 62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6" name="Groep 65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0" name="Rechthoek 79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7" name="Groep 66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8" name="Groep 67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9" name="Groep 68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1" name="Groep 30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0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1" name="Groep 50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2" name="Rechthoek 51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2" name="Rechte verbindingslijn 31"/>
            <p:cNvCxnSpPr>
              <a:stCxn id="65" idx="2"/>
              <a:endCxn id="50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3" name="Rechte verbindingslijn 32"/>
            <p:cNvCxnSpPr>
              <a:endCxn id="85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4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5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38" name="Groep 37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48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49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39" name="Tekstvak 38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0" name="Ovaal 39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42" name="Ovaal 41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4" name="Ovaal 43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5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6" name="Ovaal 45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7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98" name="Groep 97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99" name="Rechthoek 98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100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1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2" name="Ovaal 101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3" name="Ovaal 102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4" name="Rechte verbindingslijn 103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5" name="Rechte verbindingslijn 104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6" name="Rechte verbindingslijn 105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07" name="Icoontje afbeeldi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108" name="Groep 107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09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10" name="Tekstvak 109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11" name="Rechte verbindingslijn 110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Gelijkbenige driehoek 111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  <p:sp>
        <p:nvSpPr>
          <p:cNvPr id="113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711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3938" y="1720867"/>
            <a:ext cx="3165360" cy="3693600"/>
          </a:xfr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4286251" y="1377951"/>
            <a:ext cx="7246780" cy="43812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cxnSp>
        <p:nvCxnSpPr>
          <p:cNvPr id="19" name="Rechte verbindingslijn 18"/>
          <p:cNvCxnSpPr/>
          <p:nvPr userDrawn="1"/>
        </p:nvCxnSpPr>
        <p:spPr>
          <a:xfrm flipH="1">
            <a:off x="4286251" y="5776291"/>
            <a:ext cx="724678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Afbeelding 75%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Rechte verbindingslijn 12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Instructie Tekst"/>
          <p:cNvGrpSpPr/>
          <p:nvPr userDrawn="1"/>
        </p:nvGrpSpPr>
        <p:grpSpPr>
          <a:xfrm>
            <a:off x="-2916113" y="0"/>
            <a:ext cx="2688057" cy="5254722"/>
            <a:chOff x="-2959433" y="-5444"/>
            <a:chExt cx="2688057" cy="5254722"/>
          </a:xfrm>
        </p:grpSpPr>
        <p:sp>
          <p:nvSpPr>
            <p:cNvPr id="15" name="Rechthoek 14"/>
            <p:cNvSpPr/>
            <p:nvPr userDrawn="1"/>
          </p:nvSpPr>
          <p:spPr>
            <a:xfrm>
              <a:off x="-2959433" y="-5444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TEKST NIVEAUS</a:t>
              </a:r>
            </a:p>
          </p:txBody>
        </p:sp>
        <p:sp>
          <p:nvSpPr>
            <p:cNvPr id="17" name="Textfield placeholder"/>
            <p:cNvSpPr txBox="1">
              <a:spLocks/>
            </p:cNvSpPr>
            <p:nvPr userDrawn="1"/>
          </p:nvSpPr>
          <p:spPr>
            <a:xfrm>
              <a:off x="-2587337" y="2675411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marR="0" lvl="2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80000"/>
                <a:buFont typeface="Trebuchet MS" panose="020B0603020202020204" pitchFamily="34" charset="0"/>
                <a:buChar char="□"/>
                <a:tabLst/>
                <a:defRPr/>
              </a:pPr>
              <a:r>
                <a:rPr lang="nl-NL" sz="120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Sub-bullets (16 pt.)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2959433" y="196874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0" name="Ovaal 19"/>
            <p:cNvSpPr/>
            <p:nvPr userDrawn="1"/>
          </p:nvSpPr>
          <p:spPr>
            <a:xfrm>
              <a:off x="-2959433" y="2322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2959433" y="267541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2959433" y="302874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" name="Textfield placeholder"/>
            <p:cNvSpPr txBox="1">
              <a:spLocks/>
            </p:cNvSpPr>
            <p:nvPr userDrawn="1"/>
          </p:nvSpPr>
          <p:spPr>
            <a:xfrm>
              <a:off x="-2571950" y="1966925"/>
              <a:ext cx="216370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1"/>
                </a:buClr>
                <a:buSzPct val="100000"/>
                <a:buFont typeface="Arial" pitchFamily="34" charset="0"/>
                <a:buNone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Leestekst (16 pt.)</a:t>
              </a:r>
            </a:p>
          </p:txBody>
        </p:sp>
        <p:sp>
          <p:nvSpPr>
            <p:cNvPr id="24" name="Textfield placeholder"/>
            <p:cNvSpPr txBox="1">
              <a:spLocks/>
            </p:cNvSpPr>
            <p:nvPr userDrawn="1"/>
          </p:nvSpPr>
          <p:spPr>
            <a:xfrm>
              <a:off x="-2571950" y="232207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9388" marR="0" lvl="1" indent="-179388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Bullets</a:t>
              </a:r>
              <a:r>
                <a:rPr lang="nl-NL" sz="1200" kern="1200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nl-NL" sz="1200" kern="120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(16 pt.)</a:t>
              </a:r>
            </a:p>
          </p:txBody>
        </p:sp>
        <p:sp>
          <p:nvSpPr>
            <p:cNvPr id="25" name="Textfield placeholder"/>
            <p:cNvSpPr txBox="1">
              <a:spLocks/>
            </p:cNvSpPr>
            <p:nvPr userDrawn="1"/>
          </p:nvSpPr>
          <p:spPr>
            <a:xfrm>
              <a:off x="-2571950" y="3028747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1175" marR="0" lvl="3" indent="-1571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b="0" kern="1200" cap="none" baseline="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Sub-sub-bullets (16 pt.)</a:t>
              </a:r>
            </a:p>
          </p:txBody>
        </p:sp>
        <p:cxnSp>
          <p:nvCxnSpPr>
            <p:cNvPr id="26" name="Rechte verbindingslijn 25"/>
            <p:cNvCxnSpPr/>
            <p:nvPr userDrawn="1"/>
          </p:nvCxnSpPr>
          <p:spPr>
            <a:xfrm>
              <a:off x="-2959100" y="274900"/>
              <a:ext cx="267447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7" name="Rechte verbindingslijn 26"/>
            <p:cNvCxnSpPr/>
            <p:nvPr userDrawn="1"/>
          </p:nvCxnSpPr>
          <p:spPr>
            <a:xfrm>
              <a:off x="-2959100" y="1841989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28" name="Rechte verbindingslijn 27"/>
            <p:cNvCxnSpPr/>
            <p:nvPr userDrawn="1"/>
          </p:nvCxnSpPr>
          <p:spPr>
            <a:xfrm>
              <a:off x="-2959100" y="5249278"/>
              <a:ext cx="2661379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29" name="Groep 28"/>
            <p:cNvGrpSpPr/>
            <p:nvPr userDrawn="1"/>
          </p:nvGrpSpPr>
          <p:grpSpPr>
            <a:xfrm>
              <a:off x="-1948476" y="816741"/>
              <a:ext cx="409108" cy="427699"/>
              <a:chOff x="-1085063" y="758027"/>
              <a:chExt cx="633799" cy="622540"/>
            </a:xfrm>
          </p:grpSpPr>
          <p:sp>
            <p:nvSpPr>
              <p:cNvPr id="85" name="Afgeronde rechthoek 94"/>
              <p:cNvSpPr/>
              <p:nvPr userDrawn="1"/>
            </p:nvSpPr>
            <p:spPr>
              <a:xfrm>
                <a:off x="-108506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6" name="Groep 85"/>
              <p:cNvGrpSpPr/>
              <p:nvPr userDrawn="1"/>
            </p:nvGrpSpPr>
            <p:grpSpPr>
              <a:xfrm>
                <a:off x="-977746" y="864082"/>
                <a:ext cx="419166" cy="410430"/>
                <a:chOff x="6366933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87" name="Rechthoek 86"/>
                <p:cNvSpPr/>
                <p:nvPr userDrawn="1"/>
              </p:nvSpPr>
              <p:spPr>
                <a:xfrm>
                  <a:off x="6608189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6608189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6608189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Rechthoek 89"/>
                <p:cNvSpPr/>
                <p:nvPr userDrawn="1"/>
              </p:nvSpPr>
              <p:spPr>
                <a:xfrm>
                  <a:off x="7252238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1" name="Rechthoek 90"/>
                <p:cNvSpPr/>
                <p:nvPr userDrawn="1"/>
              </p:nvSpPr>
              <p:spPr>
                <a:xfrm>
                  <a:off x="7252238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2" name="Rechthoek 91"/>
                <p:cNvSpPr/>
                <p:nvPr userDrawn="1"/>
              </p:nvSpPr>
              <p:spPr>
                <a:xfrm>
                  <a:off x="7252238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3" name="Rechthoek 92"/>
                <p:cNvSpPr/>
                <p:nvPr userDrawn="1"/>
              </p:nvSpPr>
              <p:spPr>
                <a:xfrm>
                  <a:off x="7252238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4" name="Rechthoek 93"/>
                <p:cNvSpPr/>
                <p:nvPr userDrawn="1"/>
              </p:nvSpPr>
              <p:spPr>
                <a:xfrm>
                  <a:off x="7252238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5" name="Rechthoek 94"/>
                <p:cNvSpPr/>
                <p:nvPr userDrawn="1"/>
              </p:nvSpPr>
              <p:spPr>
                <a:xfrm>
                  <a:off x="7252238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6" name="Rechthoek 95"/>
                <p:cNvSpPr/>
                <p:nvPr userDrawn="1"/>
              </p:nvSpPr>
              <p:spPr>
                <a:xfrm>
                  <a:off x="7252238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7" name="Vrije vorm 106"/>
                <p:cNvSpPr/>
                <p:nvPr userDrawn="1"/>
              </p:nvSpPr>
              <p:spPr>
                <a:xfrm flipH="1">
                  <a:off x="6366933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0" name="Groep 29"/>
            <p:cNvGrpSpPr/>
            <p:nvPr/>
          </p:nvGrpSpPr>
          <p:grpSpPr>
            <a:xfrm>
              <a:off x="-2950232" y="1207835"/>
              <a:ext cx="532929" cy="509563"/>
              <a:chOff x="-2880382" y="802341"/>
              <a:chExt cx="532929" cy="509563"/>
            </a:xfrm>
          </p:grpSpPr>
          <p:sp>
            <p:nvSpPr>
              <p:cNvPr id="63" name="Rechthoek 62"/>
              <p:cNvSpPr/>
              <p:nvPr/>
            </p:nvSpPr>
            <p:spPr>
              <a:xfrm>
                <a:off x="-2880382" y="802341"/>
                <a:ext cx="532929" cy="509563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35852" y="822181"/>
                <a:ext cx="226442" cy="208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848026" y="822181"/>
                <a:ext cx="207168" cy="213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6" name="Groep 65"/>
              <p:cNvGrpSpPr/>
              <p:nvPr/>
            </p:nvGrpSpPr>
            <p:grpSpPr>
              <a:xfrm>
                <a:off x="-2802433" y="1123442"/>
                <a:ext cx="132915" cy="104889"/>
                <a:chOff x="-2796392" y="1123442"/>
                <a:chExt cx="120832" cy="104889"/>
              </a:xfrm>
            </p:grpSpPr>
            <p:sp>
              <p:nvSpPr>
                <p:cNvPr id="80" name="Rechthoek 79"/>
                <p:cNvSpPr/>
                <p:nvPr/>
              </p:nvSpPr>
              <p:spPr>
                <a:xfrm>
                  <a:off x="-2796392" y="1123442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/>
              </p:nvSpPr>
              <p:spPr>
                <a:xfrm>
                  <a:off x="-2796392" y="1146758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/>
              </p:nvSpPr>
              <p:spPr>
                <a:xfrm>
                  <a:off x="-2796392" y="1193390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/>
              </p:nvSpPr>
              <p:spPr>
                <a:xfrm>
                  <a:off x="-2796392" y="1216707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/>
              </p:nvSpPr>
              <p:spPr>
                <a:xfrm>
                  <a:off x="-2796392" y="1170074"/>
                  <a:ext cx="120832" cy="11624"/>
                </a:xfrm>
                <a:prstGeom prst="rect">
                  <a:avLst/>
                </a:pr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67" name="Groep 66"/>
              <p:cNvGrpSpPr/>
              <p:nvPr/>
            </p:nvGrpSpPr>
            <p:grpSpPr>
              <a:xfrm>
                <a:off x="-2575435" y="1123442"/>
                <a:ext cx="133931" cy="104889"/>
                <a:chOff x="-2556734" y="1123442"/>
                <a:chExt cx="147324" cy="104889"/>
              </a:xfrm>
            </p:grpSpPr>
            <p:grpSp>
              <p:nvGrpSpPr>
                <p:cNvPr id="68" name="Groep 67"/>
                <p:cNvGrpSpPr/>
                <p:nvPr/>
              </p:nvGrpSpPr>
              <p:grpSpPr>
                <a:xfrm>
                  <a:off x="-2556734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5" name="Rechthoek 74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  <p:grpSp>
              <p:nvGrpSpPr>
                <p:cNvPr id="69" name="Groep 68"/>
                <p:cNvGrpSpPr/>
                <p:nvPr/>
              </p:nvGrpSpPr>
              <p:grpSpPr>
                <a:xfrm>
                  <a:off x="-2477616" y="1123442"/>
                  <a:ext cx="68206" cy="104889"/>
                  <a:chOff x="-2796392" y="1123442"/>
                  <a:chExt cx="120832" cy="104889"/>
                </a:xfrm>
              </p:grpSpPr>
              <p:sp>
                <p:nvSpPr>
                  <p:cNvPr id="70" name="Rechthoek 69"/>
                  <p:cNvSpPr/>
                  <p:nvPr/>
                </p:nvSpPr>
                <p:spPr>
                  <a:xfrm>
                    <a:off x="-2796392" y="1123442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/>
                </p:nvSpPr>
                <p:spPr>
                  <a:xfrm>
                    <a:off x="-2796392" y="1146758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/>
                </p:nvSpPr>
                <p:spPr>
                  <a:xfrm>
                    <a:off x="-2796392" y="1193390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/>
                </p:nvSpPr>
                <p:spPr>
                  <a:xfrm>
                    <a:off x="-2796392" y="1216707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74" name="Rechthoek 73"/>
                  <p:cNvSpPr/>
                  <p:nvPr/>
                </p:nvSpPr>
                <p:spPr>
                  <a:xfrm>
                    <a:off x="-2796392" y="1170074"/>
                    <a:ext cx="120832" cy="11624"/>
                  </a:xfrm>
                  <a:prstGeom prst="rect">
                    <a:avLst/>
                  </a:prstGeom>
                  <a:solidFill>
                    <a:srgbClr val="00000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EF291F"/>
                      </a:solidFill>
                      <a:effectLst/>
                      <a:uLnTx/>
                      <a:uFillTx/>
                      <a:cs typeface="Segoe UI Light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31" name="Groep 30"/>
            <p:cNvGrpSpPr/>
            <p:nvPr userDrawn="1"/>
          </p:nvGrpSpPr>
          <p:grpSpPr>
            <a:xfrm>
              <a:off x="-1948476" y="1281164"/>
              <a:ext cx="413704" cy="427699"/>
              <a:chOff x="-1845083" y="758027"/>
              <a:chExt cx="633799" cy="622540"/>
            </a:xfrm>
          </p:grpSpPr>
          <p:sp>
            <p:nvSpPr>
              <p:cNvPr id="50" name="Afgeronde rechthoek 59"/>
              <p:cNvSpPr/>
              <p:nvPr userDrawn="1"/>
            </p:nvSpPr>
            <p:spPr>
              <a:xfrm>
                <a:off x="-1845083" y="758027"/>
                <a:ext cx="633799" cy="622540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F291F"/>
                  </a:solidFill>
                  <a:effectLst/>
                  <a:uLnTx/>
                  <a:uFillTx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1" name="Groep 50"/>
              <p:cNvGrpSpPr/>
              <p:nvPr userDrawn="1"/>
            </p:nvGrpSpPr>
            <p:grpSpPr>
              <a:xfrm>
                <a:off x="-1737766" y="864082"/>
                <a:ext cx="419166" cy="410430"/>
                <a:chOff x="3708400" y="309013"/>
                <a:chExt cx="1901295" cy="1861668"/>
              </a:xfrm>
              <a:solidFill>
                <a:srgbClr val="000000"/>
              </a:solidFill>
            </p:grpSpPr>
            <p:sp>
              <p:nvSpPr>
                <p:cNvPr id="52" name="Rechthoek 51"/>
                <p:cNvSpPr/>
                <p:nvPr userDrawn="1"/>
              </p:nvSpPr>
              <p:spPr>
                <a:xfrm>
                  <a:off x="3949656" y="535149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3949656" y="1512611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3949656" y="1780625"/>
                  <a:ext cx="45757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4593705" y="535149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4593705" y="1512611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7" name="Rechthoek 56"/>
                <p:cNvSpPr/>
                <p:nvPr userDrawn="1"/>
              </p:nvSpPr>
              <p:spPr>
                <a:xfrm>
                  <a:off x="4593705" y="1780625"/>
                  <a:ext cx="1777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Rechthoek 57"/>
                <p:cNvSpPr/>
                <p:nvPr userDrawn="1"/>
              </p:nvSpPr>
              <p:spPr>
                <a:xfrm>
                  <a:off x="4593705" y="854236"/>
                  <a:ext cx="1015990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9" name="Rechthoek 58"/>
                <p:cNvSpPr/>
                <p:nvPr userDrawn="1"/>
              </p:nvSpPr>
              <p:spPr>
                <a:xfrm>
                  <a:off x="4593705" y="1191263"/>
                  <a:ext cx="606415" cy="1990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hthoek 59"/>
                <p:cNvSpPr/>
                <p:nvPr userDrawn="1"/>
              </p:nvSpPr>
              <p:spPr>
                <a:xfrm>
                  <a:off x="4593705" y="309013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" name="Rechthoek 60"/>
                <p:cNvSpPr/>
                <p:nvPr userDrawn="1"/>
              </p:nvSpPr>
              <p:spPr>
                <a:xfrm>
                  <a:off x="4593705" y="2021132"/>
                  <a:ext cx="88895" cy="149549"/>
                </a:xfrm>
                <a:prstGeom prst="rect">
                  <a:avLst/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Vrije vorm 71"/>
                <p:cNvSpPr/>
                <p:nvPr userDrawn="1"/>
              </p:nvSpPr>
              <p:spPr>
                <a:xfrm>
                  <a:off x="3708400" y="804333"/>
                  <a:ext cx="762000" cy="575734"/>
                </a:xfrm>
                <a:custGeom>
                  <a:avLst/>
                  <a:gdLst>
                    <a:gd name="connsiteX0" fmla="*/ 635000 w 762000"/>
                    <a:gd name="connsiteY0" fmla="*/ 0 h 575734"/>
                    <a:gd name="connsiteX1" fmla="*/ 482600 w 762000"/>
                    <a:gd name="connsiteY1" fmla="*/ 203200 h 575734"/>
                    <a:gd name="connsiteX2" fmla="*/ 762000 w 762000"/>
                    <a:gd name="connsiteY2" fmla="*/ 203200 h 575734"/>
                    <a:gd name="connsiteX3" fmla="*/ 762000 w 762000"/>
                    <a:gd name="connsiteY3" fmla="*/ 364067 h 575734"/>
                    <a:gd name="connsiteX4" fmla="*/ 482600 w 762000"/>
                    <a:gd name="connsiteY4" fmla="*/ 364067 h 575734"/>
                    <a:gd name="connsiteX5" fmla="*/ 635000 w 762000"/>
                    <a:gd name="connsiteY5" fmla="*/ 575734 h 575734"/>
                    <a:gd name="connsiteX6" fmla="*/ 524933 w 762000"/>
                    <a:gd name="connsiteY6" fmla="*/ 575734 h 575734"/>
                    <a:gd name="connsiteX7" fmla="*/ 0 w 762000"/>
                    <a:gd name="connsiteY7" fmla="*/ 313267 h 575734"/>
                    <a:gd name="connsiteX8" fmla="*/ 533400 w 762000"/>
                    <a:gd name="connsiteY8" fmla="*/ 0 h 575734"/>
                    <a:gd name="connsiteX9" fmla="*/ 635000 w 762000"/>
                    <a:gd name="connsiteY9" fmla="*/ 0 h 575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0" h="575734">
                      <a:moveTo>
                        <a:pt x="635000" y="0"/>
                      </a:moveTo>
                      <a:lnTo>
                        <a:pt x="482600" y="203200"/>
                      </a:lnTo>
                      <a:lnTo>
                        <a:pt x="762000" y="203200"/>
                      </a:lnTo>
                      <a:lnTo>
                        <a:pt x="762000" y="364067"/>
                      </a:lnTo>
                      <a:lnTo>
                        <a:pt x="482600" y="364067"/>
                      </a:lnTo>
                      <a:lnTo>
                        <a:pt x="635000" y="575734"/>
                      </a:lnTo>
                      <a:lnTo>
                        <a:pt x="524933" y="575734"/>
                      </a:lnTo>
                      <a:lnTo>
                        <a:pt x="0" y="313267"/>
                      </a:lnTo>
                      <a:lnTo>
                        <a:pt x="533400" y="0"/>
                      </a:lnTo>
                      <a:lnTo>
                        <a:pt x="6350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F291F"/>
                    </a:solidFill>
                    <a:effectLst/>
                    <a:uLnTx/>
                    <a:uFillTx/>
                    <a:cs typeface="Segoe UI Light" panose="020B0502040204020203" pitchFamily="34" charset="0"/>
                  </a:endParaRPr>
                </a:p>
              </p:txBody>
            </p:sp>
          </p:grpSp>
        </p:grpSp>
        <p:cxnSp>
          <p:nvCxnSpPr>
            <p:cNvPr id="32" name="Rechte verbindingslijn 31"/>
            <p:cNvCxnSpPr>
              <a:stCxn id="65" idx="2"/>
              <a:endCxn id="50" idx="1"/>
            </p:cNvCxnSpPr>
            <p:nvPr userDrawn="1"/>
          </p:nvCxnSpPr>
          <p:spPr>
            <a:xfrm>
              <a:off x="-2814292" y="1441193"/>
              <a:ext cx="865816" cy="53821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33" name="Rechte verbindingslijn 32"/>
            <p:cNvCxnSpPr>
              <a:endCxn id="85" idx="1"/>
            </p:cNvCxnSpPr>
            <p:nvPr userDrawn="1"/>
          </p:nvCxnSpPr>
          <p:spPr>
            <a:xfrm flipV="1">
              <a:off x="-2453902" y="1030591"/>
              <a:ext cx="505426" cy="283623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34" name="Textfield placeholder"/>
            <p:cNvSpPr txBox="1">
              <a:spLocks/>
            </p:cNvSpPr>
            <p:nvPr userDrawn="1"/>
          </p:nvSpPr>
          <p:spPr>
            <a:xfrm>
              <a:off x="-1341598" y="816743"/>
              <a:ext cx="1056968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omhoog</a:t>
              </a:r>
            </a:p>
          </p:txBody>
        </p:sp>
        <p:sp>
          <p:nvSpPr>
            <p:cNvPr id="35" name="Textfield placeholder"/>
            <p:cNvSpPr txBox="1">
              <a:spLocks/>
            </p:cNvSpPr>
            <p:nvPr userDrawn="1"/>
          </p:nvSpPr>
          <p:spPr>
            <a:xfrm>
              <a:off x="-1341599" y="1281164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016" rtl="0" eaLnBrk="1" fontAlgn="auto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Segoe UI Light" panose="020B0502040204020203" pitchFamily="34" charset="0"/>
                </a:rPr>
                <a:t>Niveau omlaag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2959433" y="338208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7" name="Textfield placeholder"/>
            <p:cNvSpPr txBox="1">
              <a:spLocks/>
            </p:cNvSpPr>
            <p:nvPr/>
          </p:nvSpPr>
          <p:spPr>
            <a:xfrm>
              <a:off x="-2571950" y="3382082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5600" marR="0" lvl="4" indent="-35560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lang="nl-NL" sz="1200" b="0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Numeriek (16 pt.)</a:t>
              </a:r>
            </a:p>
          </p:txBody>
        </p:sp>
        <p:grpSp>
          <p:nvGrpSpPr>
            <p:cNvPr id="38" name="Groep 37"/>
            <p:cNvGrpSpPr/>
            <p:nvPr/>
          </p:nvGrpSpPr>
          <p:grpSpPr>
            <a:xfrm>
              <a:off x="-2950232" y="816050"/>
              <a:ext cx="528695" cy="344202"/>
              <a:chOff x="-2880382" y="410556"/>
              <a:chExt cx="528695" cy="344202"/>
            </a:xfrm>
          </p:grpSpPr>
          <p:sp>
            <p:nvSpPr>
              <p:cNvPr id="48" name="Afgeronde rechthoek 57"/>
              <p:cNvSpPr/>
              <p:nvPr/>
            </p:nvSpPr>
            <p:spPr>
              <a:xfrm>
                <a:off x="-2874214" y="410556"/>
                <a:ext cx="522527" cy="339183"/>
              </a:xfrm>
              <a:prstGeom prst="roundRect">
                <a:avLst>
                  <a:gd name="adj" fmla="val 7565"/>
                </a:avLst>
              </a:prstGeom>
              <a:gradFill>
                <a:gsLst>
                  <a:gs pos="0">
                    <a:srgbClr val="FFEC8F"/>
                  </a:gs>
                  <a:gs pos="100000">
                    <a:srgbClr val="FFFFFF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49" name="Vrije vorm 58"/>
              <p:cNvSpPr/>
              <p:nvPr/>
            </p:nvSpPr>
            <p:spPr>
              <a:xfrm>
                <a:off x="-2880382" y="452699"/>
                <a:ext cx="528695" cy="302059"/>
              </a:xfrm>
              <a:custGeom>
                <a:avLst/>
                <a:gdLst>
                  <a:gd name="connsiteX0" fmla="*/ 55524 w 528695"/>
                  <a:gd name="connsiteY0" fmla="*/ 0 h 302059"/>
                  <a:gd name="connsiteX1" fmla="*/ 455496 w 528695"/>
                  <a:gd name="connsiteY1" fmla="*/ 0 h 302059"/>
                  <a:gd name="connsiteX2" fmla="*/ 475205 w 528695"/>
                  <a:gd name="connsiteY2" fmla="*/ 19709 h 302059"/>
                  <a:gd name="connsiteX3" fmla="*/ 475205 w 528695"/>
                  <a:gd name="connsiteY3" fmla="*/ 230056 h 302059"/>
                  <a:gd name="connsiteX4" fmla="*/ 516694 w 528695"/>
                  <a:gd name="connsiteY4" fmla="*/ 230056 h 302059"/>
                  <a:gd name="connsiteX5" fmla="*/ 528695 w 528695"/>
                  <a:gd name="connsiteY5" fmla="*/ 242057 h 302059"/>
                  <a:gd name="connsiteX6" fmla="*/ 528695 w 528695"/>
                  <a:gd name="connsiteY6" fmla="*/ 290058 h 302059"/>
                  <a:gd name="connsiteX7" fmla="*/ 516694 w 528695"/>
                  <a:gd name="connsiteY7" fmla="*/ 302059 h 302059"/>
                  <a:gd name="connsiteX8" fmla="*/ 12001 w 528695"/>
                  <a:gd name="connsiteY8" fmla="*/ 302059 h 302059"/>
                  <a:gd name="connsiteX9" fmla="*/ 0 w 528695"/>
                  <a:gd name="connsiteY9" fmla="*/ 290058 h 302059"/>
                  <a:gd name="connsiteX10" fmla="*/ 0 w 528695"/>
                  <a:gd name="connsiteY10" fmla="*/ 242057 h 302059"/>
                  <a:gd name="connsiteX11" fmla="*/ 12001 w 528695"/>
                  <a:gd name="connsiteY11" fmla="*/ 230056 h 302059"/>
                  <a:gd name="connsiteX12" fmla="*/ 35815 w 528695"/>
                  <a:gd name="connsiteY12" fmla="*/ 230056 h 302059"/>
                  <a:gd name="connsiteX13" fmla="*/ 35815 w 528695"/>
                  <a:gd name="connsiteY13" fmla="*/ 19709 h 302059"/>
                  <a:gd name="connsiteX14" fmla="*/ 55524 w 528695"/>
                  <a:gd name="connsiteY14" fmla="*/ 0 h 30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8695" h="302059">
                    <a:moveTo>
                      <a:pt x="55524" y="0"/>
                    </a:moveTo>
                    <a:lnTo>
                      <a:pt x="455496" y="0"/>
                    </a:lnTo>
                    <a:cubicBezTo>
                      <a:pt x="466381" y="0"/>
                      <a:pt x="475205" y="8824"/>
                      <a:pt x="475205" y="19709"/>
                    </a:cubicBezTo>
                    <a:lnTo>
                      <a:pt x="475205" y="230056"/>
                    </a:lnTo>
                    <a:lnTo>
                      <a:pt x="516694" y="230056"/>
                    </a:lnTo>
                    <a:cubicBezTo>
                      <a:pt x="523322" y="230056"/>
                      <a:pt x="528695" y="235429"/>
                      <a:pt x="528695" y="242057"/>
                    </a:cubicBezTo>
                    <a:lnTo>
                      <a:pt x="528695" y="290058"/>
                    </a:lnTo>
                    <a:cubicBezTo>
                      <a:pt x="528695" y="296686"/>
                      <a:pt x="523322" y="302059"/>
                      <a:pt x="516694" y="302059"/>
                    </a:cubicBezTo>
                    <a:lnTo>
                      <a:pt x="12001" y="302059"/>
                    </a:lnTo>
                    <a:cubicBezTo>
                      <a:pt x="5373" y="302059"/>
                      <a:pt x="0" y="296686"/>
                      <a:pt x="0" y="290058"/>
                    </a:cubicBezTo>
                    <a:lnTo>
                      <a:pt x="0" y="242057"/>
                    </a:lnTo>
                    <a:cubicBezTo>
                      <a:pt x="0" y="235429"/>
                      <a:pt x="5373" y="230056"/>
                      <a:pt x="12001" y="230056"/>
                    </a:cubicBezTo>
                    <a:lnTo>
                      <a:pt x="35815" y="230056"/>
                    </a:lnTo>
                    <a:lnTo>
                      <a:pt x="35815" y="19709"/>
                    </a:lnTo>
                    <a:cubicBezTo>
                      <a:pt x="35815" y="8824"/>
                      <a:pt x="44639" y="0"/>
                      <a:pt x="55524" y="0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FFFFFF">
                    <a:lumMod val="9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108000" tIns="36000" rIns="10800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nl-N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Start</a:t>
                </a:r>
              </a:p>
            </p:txBody>
          </p:sp>
        </p:grpSp>
        <p:sp>
          <p:nvSpPr>
            <p:cNvPr id="39" name="Tekstvak 38"/>
            <p:cNvSpPr txBox="1"/>
            <p:nvPr userDrawn="1"/>
          </p:nvSpPr>
          <p:spPr>
            <a:xfrm>
              <a:off x="-2959433" y="372104"/>
              <a:ext cx="2679887" cy="4533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Ga naar de tab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Start’ 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en vind onderstaande knoppen onder </a:t>
              </a: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‘Alinea’</a:t>
              </a:r>
            </a:p>
          </p:txBody>
        </p:sp>
        <p:sp>
          <p:nvSpPr>
            <p:cNvPr id="40" name="Ovaal 39"/>
            <p:cNvSpPr/>
            <p:nvPr userDrawn="1"/>
          </p:nvSpPr>
          <p:spPr>
            <a:xfrm>
              <a:off x="-2959433" y="3751536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1" name="Textfield placeholder"/>
            <p:cNvSpPr txBox="1">
              <a:spLocks/>
            </p:cNvSpPr>
            <p:nvPr userDrawn="1"/>
          </p:nvSpPr>
          <p:spPr>
            <a:xfrm>
              <a:off x="-2571950" y="3751536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8163" marR="0" lvl="5" indent="-182563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nl-NL" sz="1200" kern="1200" cap="none" baseline="0" noProof="0" dirty="0">
                  <a:solidFill>
                    <a:schemeClr val="accent4"/>
                  </a:solidFill>
                  <a:latin typeface="+mn-lt"/>
                  <a:ea typeface="+mn-ea"/>
                  <a:cs typeface="+mn-cs"/>
                </a:rPr>
                <a:t># Bullets (16 pt.)</a:t>
              </a:r>
            </a:p>
          </p:txBody>
        </p:sp>
        <p:sp>
          <p:nvSpPr>
            <p:cNvPr id="42" name="Ovaal 41"/>
            <p:cNvSpPr/>
            <p:nvPr userDrawn="1"/>
          </p:nvSpPr>
          <p:spPr>
            <a:xfrm>
              <a:off x="-2959433" y="414870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" name="Textfield placeholder"/>
            <p:cNvSpPr txBox="1">
              <a:spLocks/>
            </p:cNvSpPr>
            <p:nvPr userDrawn="1"/>
          </p:nvSpPr>
          <p:spPr>
            <a:xfrm>
              <a:off x="-2571950" y="414870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6" indent="0" algn="l" defTabSz="17938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Pct val="90000"/>
                <a:buFont typeface="+mj-lt"/>
                <a:buNone/>
                <a:tabLst/>
                <a:defRPr/>
              </a:pPr>
              <a:r>
                <a:rPr lang="nl-NL" sz="1200" i="1" kern="1200" noProof="0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Cursief donker (16 pt.)</a:t>
              </a:r>
            </a:p>
          </p:txBody>
        </p:sp>
        <p:sp>
          <p:nvSpPr>
            <p:cNvPr id="44" name="Ovaal 43"/>
            <p:cNvSpPr/>
            <p:nvPr userDrawn="1"/>
          </p:nvSpPr>
          <p:spPr>
            <a:xfrm>
              <a:off x="-2959433" y="454586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5" name="Textfield placeholder"/>
            <p:cNvSpPr txBox="1">
              <a:spLocks/>
            </p:cNvSpPr>
            <p:nvPr userDrawn="1"/>
          </p:nvSpPr>
          <p:spPr>
            <a:xfrm>
              <a:off x="-2571950" y="4545864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7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Cursief</a:t>
              </a:r>
              <a:r>
                <a:rPr lang="nl-NL" sz="1200" b="0" i="1" kern="1200" baseline="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Licht</a:t>
              </a:r>
              <a:r>
                <a:rPr lang="nl-NL" sz="1200" b="0" i="1" kern="1200" noProof="0" dirty="0">
                  <a:solidFill>
                    <a:schemeClr val="accent6"/>
                  </a:solidFill>
                  <a:latin typeface="+mn-lt"/>
                  <a:ea typeface="+mn-ea"/>
                  <a:cs typeface="+mn-cs"/>
                </a:rPr>
                <a:t> (16 pt.)</a:t>
              </a:r>
            </a:p>
          </p:txBody>
        </p:sp>
        <p:sp>
          <p:nvSpPr>
            <p:cNvPr id="46" name="Ovaal 45"/>
            <p:cNvSpPr/>
            <p:nvPr userDrawn="1"/>
          </p:nvSpPr>
          <p:spPr>
            <a:xfrm>
              <a:off x="-2959433" y="48876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7" name="Textfield placeholder"/>
            <p:cNvSpPr txBox="1">
              <a:spLocks/>
            </p:cNvSpPr>
            <p:nvPr userDrawn="1"/>
          </p:nvSpPr>
          <p:spPr>
            <a:xfrm>
              <a:off x="-2571950" y="4887610"/>
              <a:ext cx="2163709" cy="25968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8" indent="0" algn="l" defTabSz="179388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900"/>
                </a:spcAft>
                <a:buClr>
                  <a:schemeClr val="accent1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lang="nl-NL" sz="1400" b="1" kern="1200" cap="none" baseline="0" noProof="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Subtitel (18 pt.)</a:t>
              </a:r>
            </a:p>
          </p:txBody>
        </p:sp>
      </p:grpSp>
      <p:grpSp>
        <p:nvGrpSpPr>
          <p:cNvPr id="98" name="Groep 97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99" name="Rechthoek 98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100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1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2" name="Ovaal 101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3" name="Ovaal 102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4" name="Rechte verbindingslijn 103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5" name="Rechte verbindingslijn 104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6" name="Rechte verbindingslijn 105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07" name="Icoontje afbeeldi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108" name="Groep 107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09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10" name="Tekstvak 109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11" name="Rechte verbindingslijn 110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Gelijkbenige driehoek 111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  <p:sp>
        <p:nvSpPr>
          <p:cNvPr id="113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29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Tijdelijke aanduiding voor tekst 2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 bIns="72000" anchor="t" anchorCtr="0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664631" y="1377951"/>
            <a:ext cx="10868400" cy="438120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cxnSp>
        <p:nvCxnSpPr>
          <p:cNvPr id="19" name="Rechte verbindingslijn 18"/>
          <p:cNvCxnSpPr/>
          <p:nvPr userDrawn="1"/>
        </p:nvCxnSpPr>
        <p:spPr>
          <a:xfrm flipH="1">
            <a:off x="664631" y="5776291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 userDrawn="1"/>
        </p:nvSpPr>
        <p:spPr>
          <a:xfrm>
            <a:off x="0" y="-453266"/>
            <a:ext cx="35814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nl-NL" b="0" dirty="0">
                <a:solidFill>
                  <a:schemeClr val="tx2"/>
                </a:solidFill>
                <a:latin typeface="Calibri" panose="020F0502020204030204" pitchFamily="34" charset="0"/>
              </a:rPr>
              <a:t>Afbeelding 100%</a:t>
            </a:r>
            <a:endParaRPr lang="en-GB" b="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13" name="Rechte verbindingslijn 12"/>
          <p:cNvCxnSpPr/>
          <p:nvPr userDrawn="1"/>
        </p:nvCxnSpPr>
        <p:spPr>
          <a:xfrm flipH="1">
            <a:off x="664631" y="1358670"/>
            <a:ext cx="108684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ep 97"/>
          <p:cNvGrpSpPr/>
          <p:nvPr userDrawn="1"/>
        </p:nvGrpSpPr>
        <p:grpSpPr>
          <a:xfrm>
            <a:off x="12434693" y="14897"/>
            <a:ext cx="2716862" cy="3676571"/>
            <a:chOff x="12434693" y="14897"/>
            <a:chExt cx="2716862" cy="3676571"/>
          </a:xfrm>
        </p:grpSpPr>
        <p:sp>
          <p:nvSpPr>
            <p:cNvPr id="99" name="Rechthoek 98"/>
            <p:cNvSpPr/>
            <p:nvPr/>
          </p:nvSpPr>
          <p:spPr>
            <a:xfrm>
              <a:off x="12441150" y="14897"/>
              <a:ext cx="2696270" cy="1617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>
                <a:lnSpc>
                  <a:spcPct val="80000"/>
                </a:lnSpc>
              </a:pPr>
              <a:r>
                <a:rPr lang="nl-NL" sz="1600" b="1" kern="0" cap="all" baseline="0" noProof="0" dirty="0">
                  <a:solidFill>
                    <a:schemeClr val="accent1"/>
                  </a:solidFill>
                  <a:latin typeface="+mn-lt"/>
                  <a:cs typeface="Segoe UI Light" panose="020B0502040204020203" pitchFamily="34" charset="0"/>
                </a:rPr>
                <a:t>AFBEELDING INVOEGEN</a:t>
              </a:r>
            </a:p>
          </p:txBody>
        </p:sp>
        <p:sp>
          <p:nvSpPr>
            <p:cNvPr id="100" name="Tekstvak 33"/>
            <p:cNvSpPr txBox="1"/>
            <p:nvPr/>
          </p:nvSpPr>
          <p:spPr>
            <a:xfrm>
              <a:off x="12441149" y="814239"/>
              <a:ext cx="2710405" cy="7198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Indien nodig, verwijder de bestaande afbeelding. Klik op het pictogram 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om een afbeelding in te voegen</a:t>
              </a:r>
              <a:br>
                <a:rPr lang="nl-NL" sz="1200" kern="0" noProof="0" dirty="0">
                  <a:latin typeface="+mn-lt"/>
                  <a:cs typeface="Segoe UI Light" panose="020B0502040204020203" pitchFamily="34" charset="0"/>
                </a:rPr>
              </a:br>
              <a:r>
                <a:rPr lang="nl-NL" sz="1100" i="1" kern="0" noProof="0" dirty="0">
                  <a:latin typeface="+mn-lt"/>
                  <a:cs typeface="Segoe UI Light" panose="020B0502040204020203" pitchFamily="34" charset="0"/>
                </a:rPr>
                <a:t>(zie onderstaand voorbeeld).</a:t>
              </a:r>
            </a:p>
          </p:txBody>
        </p:sp>
        <p:sp>
          <p:nvSpPr>
            <p:cNvPr id="101" name="Tekstvak 33"/>
            <p:cNvSpPr txBox="1"/>
            <p:nvPr/>
          </p:nvSpPr>
          <p:spPr>
            <a:xfrm>
              <a:off x="12441149" y="2793904"/>
              <a:ext cx="2710405" cy="3959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200" kern="0" noProof="0" dirty="0">
                  <a:latin typeface="+mn-lt"/>
                  <a:cs typeface="Segoe UI Light" panose="020B0502040204020203" pitchFamily="34" charset="0"/>
                </a:rPr>
                <a:t>Selecteer de afbeelding die u wilt invoegen en klik op </a:t>
              </a:r>
              <a:r>
                <a:rPr lang="nl-NL" sz="1200" b="1" kern="0" noProof="0" dirty="0">
                  <a:latin typeface="+mn-lt"/>
                  <a:cs typeface="Segoe UI Light" panose="020B0502040204020203" pitchFamily="34" charset="0"/>
                </a:rPr>
                <a:t>‘Invoegen’</a:t>
              </a:r>
            </a:p>
          </p:txBody>
        </p:sp>
        <p:sp>
          <p:nvSpPr>
            <p:cNvPr id="102" name="Ovaal 101"/>
            <p:cNvSpPr/>
            <p:nvPr/>
          </p:nvSpPr>
          <p:spPr>
            <a:xfrm>
              <a:off x="12441150" y="379292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3" name="Ovaal 102"/>
            <p:cNvSpPr/>
            <p:nvPr/>
          </p:nvSpPr>
          <p:spPr>
            <a:xfrm>
              <a:off x="12441150" y="2337208"/>
              <a:ext cx="327206" cy="327206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0" bIns="43200" rtlCol="0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cxnSp>
          <p:nvCxnSpPr>
            <p:cNvPr id="104" name="Rechte verbindingslijn 103"/>
            <p:cNvCxnSpPr/>
            <p:nvPr/>
          </p:nvCxnSpPr>
          <p:spPr>
            <a:xfrm>
              <a:off x="12441150" y="248176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5" name="Rechte verbindingslijn 104"/>
            <p:cNvCxnSpPr/>
            <p:nvPr/>
          </p:nvCxnSpPr>
          <p:spPr>
            <a:xfrm>
              <a:off x="12441149" y="2212830"/>
              <a:ext cx="271040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06" name="Rechte verbindingslijn 105"/>
            <p:cNvCxnSpPr/>
            <p:nvPr/>
          </p:nvCxnSpPr>
          <p:spPr>
            <a:xfrm>
              <a:off x="12444679" y="3691468"/>
              <a:ext cx="2706875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pic>
          <p:nvPicPr>
            <p:cNvPr id="107" name="Icoontje afbeeldi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4693" y="1677764"/>
              <a:ext cx="403210" cy="403210"/>
            </a:xfrm>
            <a:prstGeom prst="rect">
              <a:avLst/>
            </a:prstGeom>
          </p:spPr>
        </p:pic>
        <p:grpSp>
          <p:nvGrpSpPr>
            <p:cNvPr id="108" name="Groep 107"/>
            <p:cNvGrpSpPr/>
            <p:nvPr/>
          </p:nvGrpSpPr>
          <p:grpSpPr>
            <a:xfrm>
              <a:off x="12450571" y="3301369"/>
              <a:ext cx="1002992" cy="267962"/>
              <a:chOff x="13560784" y="3471416"/>
              <a:chExt cx="1114138" cy="297656"/>
            </a:xfrm>
          </p:grpSpPr>
          <p:sp>
            <p:nvSpPr>
              <p:cNvPr id="109" name="Afgeronde rechthoek 88"/>
              <p:cNvSpPr/>
              <p:nvPr/>
            </p:nvSpPr>
            <p:spPr>
              <a:xfrm>
                <a:off x="13560784" y="3471416"/>
                <a:ext cx="1114138" cy="297656"/>
              </a:xfrm>
              <a:prstGeom prst="roundRect">
                <a:avLst/>
              </a:prstGeom>
              <a:gradFill flip="none" rotWithShape="1">
                <a:gsLst>
                  <a:gs pos="4000">
                    <a:srgbClr val="00B0F0"/>
                  </a:gs>
                  <a:gs pos="0">
                    <a:srgbClr val="0070C0"/>
                  </a:gs>
                  <a:gs pos="100000">
                    <a:srgbClr val="0070C0"/>
                  </a:gs>
                  <a:gs pos="12000">
                    <a:srgbClr val="D1EAFF"/>
                  </a:gs>
                  <a:gs pos="96000">
                    <a:srgbClr val="00B0F0"/>
                  </a:gs>
                  <a:gs pos="89000">
                    <a:srgbClr val="DDF4FF"/>
                  </a:gs>
                  <a:gs pos="43000">
                    <a:srgbClr val="D1EAFF"/>
                  </a:gs>
                  <a:gs pos="51000">
                    <a:srgbClr val="DDF4FF"/>
                  </a:gs>
                </a:gsLst>
                <a:lin ang="16200000" scaled="1"/>
                <a:tileRect/>
              </a:gra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  <p:sp>
            <p:nvSpPr>
              <p:cNvPr id="110" name="Tekstvak 109"/>
              <p:cNvSpPr txBox="1"/>
              <p:nvPr/>
            </p:nvSpPr>
            <p:spPr>
              <a:xfrm>
                <a:off x="13573594" y="3488254"/>
                <a:ext cx="888311" cy="27350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nl-NL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900" i="0" u="none" strike="noStrike" kern="0" cap="none" spc="0" normalizeH="0" baseline="0">
                    <a:ln>
                      <a:noFill/>
                    </a:ln>
                    <a:effectLst>
                      <a:outerShdw blurRad="25400" algn="ctr" rotWithShape="0">
                        <a:prstClr val="white"/>
                      </a:outerShdw>
                    </a:effectLst>
                    <a:uLnTx/>
                    <a:uFillTx/>
                    <a:latin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cs typeface="Arial" charset="0"/>
                  </a:defRPr>
                </a:lvl5pPr>
                <a:lvl6pPr>
                  <a:defRPr>
                    <a:latin typeface="Arial" charset="0"/>
                    <a:cs typeface="Arial" charset="0"/>
                  </a:defRPr>
                </a:lvl6pPr>
                <a:lvl7pPr>
                  <a:defRPr>
                    <a:latin typeface="Arial" charset="0"/>
                    <a:cs typeface="Arial" charset="0"/>
                  </a:defRPr>
                </a:lvl7pPr>
                <a:lvl8pPr>
                  <a:defRPr>
                    <a:latin typeface="Arial" charset="0"/>
                    <a:cs typeface="Arial" charset="0"/>
                  </a:defRPr>
                </a:lvl8pPr>
                <a:lvl9pPr>
                  <a:defRPr>
                    <a:latin typeface="Arial" charset="0"/>
                    <a:cs typeface="Arial" charset="0"/>
                  </a:defRPr>
                </a:lvl9pPr>
              </a:lstStyle>
              <a:p>
                <a:r>
                  <a:rPr lang="nl-NL" sz="1000" noProof="0" dirty="0">
                    <a:latin typeface="+mn-lt"/>
                  </a:rPr>
                  <a:t>Invoegen</a:t>
                </a:r>
              </a:p>
            </p:txBody>
          </p:sp>
          <p:cxnSp>
            <p:nvCxnSpPr>
              <p:cNvPr id="111" name="Rechte verbindingslijn 110"/>
              <p:cNvCxnSpPr/>
              <p:nvPr/>
            </p:nvCxnSpPr>
            <p:spPr>
              <a:xfrm>
                <a:off x="14461905" y="3507058"/>
                <a:ext cx="0" cy="224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Gelijkbenige driehoek 111"/>
              <p:cNvSpPr/>
              <p:nvPr/>
            </p:nvSpPr>
            <p:spPr>
              <a:xfrm rot="10800000">
                <a:off x="14518584" y="3600521"/>
                <a:ext cx="105309" cy="5715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nl-NL" noProof="0" dirty="0">
                  <a:latin typeface="+mn-lt"/>
                </a:endParaRPr>
              </a:p>
            </p:txBody>
          </p:sp>
        </p:grpSp>
      </p:grpSp>
      <p:sp>
        <p:nvSpPr>
          <p:cNvPr id="23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68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 userDrawn="1">
            <p:ph type="title"/>
          </p:nvPr>
        </p:nvSpPr>
        <p:spPr>
          <a:xfrm>
            <a:off x="663936" y="470283"/>
            <a:ext cx="10867302" cy="5332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 userDrawn="1">
            <p:ph type="body" idx="1"/>
          </p:nvPr>
        </p:nvSpPr>
        <p:spPr>
          <a:xfrm>
            <a:off x="664630" y="1722475"/>
            <a:ext cx="10866607" cy="369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4" name="Vrije vorm: vorm 43"/>
          <p:cNvSpPr/>
          <p:nvPr userDrawn="1"/>
        </p:nvSpPr>
        <p:spPr>
          <a:xfrm rot="16200000" flipH="1">
            <a:off x="781412" y="104736"/>
            <a:ext cx="417070" cy="207598"/>
          </a:xfrm>
          <a:custGeom>
            <a:avLst/>
            <a:gdLst>
              <a:gd name="connsiteX0" fmla="*/ 0 w 417070"/>
              <a:gd name="connsiteY0" fmla="*/ 0 h 207598"/>
              <a:gd name="connsiteX1" fmla="*/ 0 w 417070"/>
              <a:gd name="connsiteY1" fmla="*/ 207598 h 207598"/>
              <a:gd name="connsiteX2" fmla="*/ 274741 w 417070"/>
              <a:gd name="connsiteY2" fmla="*/ 207598 h 207598"/>
              <a:gd name="connsiteX3" fmla="*/ 417070 w 417070"/>
              <a:gd name="connsiteY3" fmla="*/ 0 h 20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070" h="207598">
                <a:moveTo>
                  <a:pt x="0" y="0"/>
                </a:moveTo>
                <a:lnTo>
                  <a:pt x="0" y="207598"/>
                </a:lnTo>
                <a:lnTo>
                  <a:pt x="274741" y="207598"/>
                </a:lnTo>
                <a:lnTo>
                  <a:pt x="417070" y="0"/>
                </a:lnTo>
                <a:close/>
              </a:path>
            </a:pathLst>
          </a:custGeom>
          <a:solidFill>
            <a:srgbClr val="EE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grpSp>
        <p:nvGrpSpPr>
          <p:cNvPr id="4" name="Groep 3"/>
          <p:cNvGrpSpPr/>
          <p:nvPr userDrawn="1"/>
        </p:nvGrpSpPr>
        <p:grpSpPr>
          <a:xfrm>
            <a:off x="10754551" y="6218412"/>
            <a:ext cx="784254" cy="300228"/>
            <a:chOff x="10754551" y="6218412"/>
            <a:chExt cx="784254" cy="300228"/>
          </a:xfrm>
        </p:grpSpPr>
        <p:sp>
          <p:nvSpPr>
            <p:cNvPr id="24" name="Freeform 7"/>
            <p:cNvSpPr>
              <a:spLocks noEditPoints="1"/>
            </p:cNvSpPr>
            <p:nvPr userDrawn="1"/>
          </p:nvSpPr>
          <p:spPr bwMode="auto">
            <a:xfrm>
              <a:off x="10849214" y="6220830"/>
              <a:ext cx="195200" cy="225948"/>
            </a:xfrm>
            <a:custGeom>
              <a:avLst/>
              <a:gdLst>
                <a:gd name="T0" fmla="*/ 312 w 1130"/>
                <a:gd name="T1" fmla="*/ 531 h 1308"/>
                <a:gd name="T2" fmla="*/ 551 w 1130"/>
                <a:gd name="T3" fmla="*/ 530 h 1308"/>
                <a:gd name="T4" fmla="*/ 610 w 1130"/>
                <a:gd name="T5" fmla="*/ 519 h 1308"/>
                <a:gd name="T6" fmla="*/ 668 w 1130"/>
                <a:gd name="T7" fmla="*/ 497 h 1308"/>
                <a:gd name="T8" fmla="*/ 716 w 1130"/>
                <a:gd name="T9" fmla="*/ 461 h 1308"/>
                <a:gd name="T10" fmla="*/ 749 w 1130"/>
                <a:gd name="T11" fmla="*/ 413 h 1308"/>
                <a:gd name="T12" fmla="*/ 762 w 1130"/>
                <a:gd name="T13" fmla="*/ 350 h 1308"/>
                <a:gd name="T14" fmla="*/ 753 w 1130"/>
                <a:gd name="T15" fmla="*/ 289 h 1308"/>
                <a:gd name="T16" fmla="*/ 730 w 1130"/>
                <a:gd name="T17" fmla="*/ 248 h 1308"/>
                <a:gd name="T18" fmla="*/ 695 w 1130"/>
                <a:gd name="T19" fmla="*/ 222 h 1308"/>
                <a:gd name="T20" fmla="*/ 654 w 1130"/>
                <a:gd name="T21" fmla="*/ 208 h 1308"/>
                <a:gd name="T22" fmla="*/ 611 w 1130"/>
                <a:gd name="T23" fmla="*/ 203 h 1308"/>
                <a:gd name="T24" fmla="*/ 312 w 1130"/>
                <a:gd name="T25" fmla="*/ 203 h 1308"/>
                <a:gd name="T26" fmla="*/ 720 w 1130"/>
                <a:gd name="T27" fmla="*/ 3 h 1308"/>
                <a:gd name="T28" fmla="*/ 815 w 1130"/>
                <a:gd name="T29" fmla="*/ 28 h 1308"/>
                <a:gd name="T30" fmla="*/ 899 w 1130"/>
                <a:gd name="T31" fmla="*/ 73 h 1308"/>
                <a:gd name="T32" fmla="*/ 964 w 1130"/>
                <a:gd name="T33" fmla="*/ 138 h 1308"/>
                <a:gd name="T34" fmla="*/ 1008 w 1130"/>
                <a:gd name="T35" fmla="*/ 218 h 1308"/>
                <a:gd name="T36" fmla="*/ 1024 w 1130"/>
                <a:gd name="T37" fmla="*/ 310 h 1308"/>
                <a:gd name="T38" fmla="*/ 1011 w 1130"/>
                <a:gd name="T39" fmla="*/ 400 h 1308"/>
                <a:gd name="T40" fmla="*/ 975 w 1130"/>
                <a:gd name="T41" fmla="*/ 476 h 1308"/>
                <a:gd name="T42" fmla="*/ 924 w 1130"/>
                <a:gd name="T43" fmla="*/ 534 h 1308"/>
                <a:gd name="T44" fmla="*/ 864 w 1130"/>
                <a:gd name="T45" fmla="*/ 574 h 1308"/>
                <a:gd name="T46" fmla="*/ 797 w 1130"/>
                <a:gd name="T47" fmla="*/ 594 h 1308"/>
                <a:gd name="T48" fmla="*/ 802 w 1130"/>
                <a:gd name="T49" fmla="*/ 598 h 1308"/>
                <a:gd name="T50" fmla="*/ 876 w 1130"/>
                <a:gd name="T51" fmla="*/ 609 h 1308"/>
                <a:gd name="T52" fmla="*/ 946 w 1130"/>
                <a:gd name="T53" fmla="*/ 634 h 1308"/>
                <a:gd name="T54" fmla="*/ 1011 w 1130"/>
                <a:gd name="T55" fmla="*/ 671 h 1308"/>
                <a:gd name="T56" fmla="*/ 1065 w 1130"/>
                <a:gd name="T57" fmla="*/ 723 h 1308"/>
                <a:gd name="T58" fmla="*/ 1105 w 1130"/>
                <a:gd name="T59" fmla="*/ 791 h 1308"/>
                <a:gd name="T60" fmla="*/ 1125 w 1130"/>
                <a:gd name="T61" fmla="*/ 875 h 1308"/>
                <a:gd name="T62" fmla="*/ 1125 w 1130"/>
                <a:gd name="T63" fmla="*/ 975 h 1308"/>
                <a:gd name="T64" fmla="*/ 1103 w 1130"/>
                <a:gd name="T65" fmla="*/ 1066 h 1308"/>
                <a:gd name="T66" fmla="*/ 1061 w 1130"/>
                <a:gd name="T67" fmla="*/ 1143 h 1308"/>
                <a:gd name="T68" fmla="*/ 999 w 1130"/>
                <a:gd name="T69" fmla="*/ 1203 h 1308"/>
                <a:gd name="T70" fmla="*/ 917 w 1130"/>
                <a:gd name="T71" fmla="*/ 1250 h 1308"/>
                <a:gd name="T72" fmla="*/ 822 w 1130"/>
                <a:gd name="T73" fmla="*/ 1283 h 1308"/>
                <a:gd name="T74" fmla="*/ 711 w 1130"/>
                <a:gd name="T75" fmla="*/ 1302 h 1308"/>
                <a:gd name="T76" fmla="*/ 588 w 1130"/>
                <a:gd name="T77" fmla="*/ 1308 h 1308"/>
                <a:gd name="T78" fmla="*/ 48 w 1130"/>
                <a:gd name="T79" fmla="*/ 1308 h 1308"/>
                <a:gd name="T80" fmla="*/ 507 w 1130"/>
                <a:gd name="T81" fmla="*/ 1106 h 1308"/>
                <a:gd name="T82" fmla="*/ 569 w 1130"/>
                <a:gd name="T83" fmla="*/ 1106 h 1308"/>
                <a:gd name="T84" fmla="*/ 633 w 1130"/>
                <a:gd name="T85" fmla="*/ 1104 h 1308"/>
                <a:gd name="T86" fmla="*/ 712 w 1130"/>
                <a:gd name="T87" fmla="*/ 1093 h 1308"/>
                <a:gd name="T88" fmla="*/ 775 w 1130"/>
                <a:gd name="T89" fmla="*/ 1068 h 1308"/>
                <a:gd name="T90" fmla="*/ 822 w 1130"/>
                <a:gd name="T91" fmla="*/ 1031 h 1308"/>
                <a:gd name="T92" fmla="*/ 853 w 1130"/>
                <a:gd name="T93" fmla="*/ 980 h 1308"/>
                <a:gd name="T94" fmla="*/ 862 w 1130"/>
                <a:gd name="T95" fmla="*/ 914 h 1308"/>
                <a:gd name="T96" fmla="*/ 851 w 1130"/>
                <a:gd name="T97" fmla="*/ 847 h 1308"/>
                <a:gd name="T98" fmla="*/ 818 w 1130"/>
                <a:gd name="T99" fmla="*/ 794 h 1308"/>
                <a:gd name="T100" fmla="*/ 764 w 1130"/>
                <a:gd name="T101" fmla="*/ 754 h 1308"/>
                <a:gd name="T102" fmla="*/ 687 w 1130"/>
                <a:gd name="T103" fmla="*/ 726 h 1308"/>
                <a:gd name="T104" fmla="*/ 589 w 1130"/>
                <a:gd name="T105" fmla="*/ 711 h 1308"/>
                <a:gd name="T106" fmla="*/ 471 w 1130"/>
                <a:gd name="T107" fmla="*/ 707 h 1308"/>
                <a:gd name="T108" fmla="*/ 312 w 1130"/>
                <a:gd name="T109" fmla="*/ 1029 h 1308"/>
                <a:gd name="T110" fmla="*/ 48 w 1130"/>
                <a:gd name="T111" fmla="*/ 108 h 1308"/>
                <a:gd name="T112" fmla="*/ 118 w 1130"/>
                <a:gd name="T113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30" h="1308">
                  <a:moveTo>
                    <a:pt x="312" y="203"/>
                  </a:moveTo>
                  <a:lnTo>
                    <a:pt x="312" y="531"/>
                  </a:lnTo>
                  <a:lnTo>
                    <a:pt x="522" y="531"/>
                  </a:lnTo>
                  <a:lnTo>
                    <a:pt x="551" y="530"/>
                  </a:lnTo>
                  <a:lnTo>
                    <a:pt x="580" y="526"/>
                  </a:lnTo>
                  <a:lnTo>
                    <a:pt x="610" y="519"/>
                  </a:lnTo>
                  <a:lnTo>
                    <a:pt x="639" y="509"/>
                  </a:lnTo>
                  <a:lnTo>
                    <a:pt x="668" y="497"/>
                  </a:lnTo>
                  <a:lnTo>
                    <a:pt x="693" y="480"/>
                  </a:lnTo>
                  <a:lnTo>
                    <a:pt x="716" y="461"/>
                  </a:lnTo>
                  <a:lnTo>
                    <a:pt x="735" y="439"/>
                  </a:lnTo>
                  <a:lnTo>
                    <a:pt x="749" y="413"/>
                  </a:lnTo>
                  <a:lnTo>
                    <a:pt x="759" y="383"/>
                  </a:lnTo>
                  <a:lnTo>
                    <a:pt x="762" y="350"/>
                  </a:lnTo>
                  <a:lnTo>
                    <a:pt x="760" y="317"/>
                  </a:lnTo>
                  <a:lnTo>
                    <a:pt x="753" y="289"/>
                  </a:lnTo>
                  <a:lnTo>
                    <a:pt x="742" y="267"/>
                  </a:lnTo>
                  <a:lnTo>
                    <a:pt x="730" y="248"/>
                  </a:lnTo>
                  <a:lnTo>
                    <a:pt x="713" y="234"/>
                  </a:lnTo>
                  <a:lnTo>
                    <a:pt x="695" y="222"/>
                  </a:lnTo>
                  <a:lnTo>
                    <a:pt x="675" y="214"/>
                  </a:lnTo>
                  <a:lnTo>
                    <a:pt x="654" y="208"/>
                  </a:lnTo>
                  <a:lnTo>
                    <a:pt x="632" y="205"/>
                  </a:lnTo>
                  <a:lnTo>
                    <a:pt x="611" y="203"/>
                  </a:lnTo>
                  <a:lnTo>
                    <a:pt x="589" y="203"/>
                  </a:lnTo>
                  <a:lnTo>
                    <a:pt x="312" y="203"/>
                  </a:lnTo>
                  <a:close/>
                  <a:moveTo>
                    <a:pt x="669" y="0"/>
                  </a:moveTo>
                  <a:lnTo>
                    <a:pt x="720" y="3"/>
                  </a:lnTo>
                  <a:lnTo>
                    <a:pt x="770" y="13"/>
                  </a:lnTo>
                  <a:lnTo>
                    <a:pt x="815" y="28"/>
                  </a:lnTo>
                  <a:lnTo>
                    <a:pt x="860" y="47"/>
                  </a:lnTo>
                  <a:lnTo>
                    <a:pt x="899" y="73"/>
                  </a:lnTo>
                  <a:lnTo>
                    <a:pt x="934" y="104"/>
                  </a:lnTo>
                  <a:lnTo>
                    <a:pt x="964" y="138"/>
                  </a:lnTo>
                  <a:lnTo>
                    <a:pt x="989" y="175"/>
                  </a:lnTo>
                  <a:lnTo>
                    <a:pt x="1008" y="218"/>
                  </a:lnTo>
                  <a:lnTo>
                    <a:pt x="1019" y="262"/>
                  </a:lnTo>
                  <a:lnTo>
                    <a:pt x="1024" y="310"/>
                  </a:lnTo>
                  <a:lnTo>
                    <a:pt x="1021" y="356"/>
                  </a:lnTo>
                  <a:lnTo>
                    <a:pt x="1011" y="400"/>
                  </a:lnTo>
                  <a:lnTo>
                    <a:pt x="996" y="440"/>
                  </a:lnTo>
                  <a:lnTo>
                    <a:pt x="975" y="476"/>
                  </a:lnTo>
                  <a:lnTo>
                    <a:pt x="952" y="506"/>
                  </a:lnTo>
                  <a:lnTo>
                    <a:pt x="924" y="534"/>
                  </a:lnTo>
                  <a:lnTo>
                    <a:pt x="895" y="556"/>
                  </a:lnTo>
                  <a:lnTo>
                    <a:pt x="864" y="574"/>
                  </a:lnTo>
                  <a:lnTo>
                    <a:pt x="831" y="586"/>
                  </a:lnTo>
                  <a:lnTo>
                    <a:pt x="797" y="594"/>
                  </a:lnTo>
                  <a:lnTo>
                    <a:pt x="764" y="597"/>
                  </a:lnTo>
                  <a:lnTo>
                    <a:pt x="802" y="598"/>
                  </a:lnTo>
                  <a:lnTo>
                    <a:pt x="839" y="602"/>
                  </a:lnTo>
                  <a:lnTo>
                    <a:pt x="876" y="609"/>
                  </a:lnTo>
                  <a:lnTo>
                    <a:pt x="912" y="620"/>
                  </a:lnTo>
                  <a:lnTo>
                    <a:pt x="946" y="634"/>
                  </a:lnTo>
                  <a:lnTo>
                    <a:pt x="979" y="651"/>
                  </a:lnTo>
                  <a:lnTo>
                    <a:pt x="1011" y="671"/>
                  </a:lnTo>
                  <a:lnTo>
                    <a:pt x="1040" y="696"/>
                  </a:lnTo>
                  <a:lnTo>
                    <a:pt x="1065" y="723"/>
                  </a:lnTo>
                  <a:lnTo>
                    <a:pt x="1087" y="755"/>
                  </a:lnTo>
                  <a:lnTo>
                    <a:pt x="1105" y="791"/>
                  </a:lnTo>
                  <a:lnTo>
                    <a:pt x="1117" y="831"/>
                  </a:lnTo>
                  <a:lnTo>
                    <a:pt x="1125" y="875"/>
                  </a:lnTo>
                  <a:lnTo>
                    <a:pt x="1130" y="923"/>
                  </a:lnTo>
                  <a:lnTo>
                    <a:pt x="1125" y="975"/>
                  </a:lnTo>
                  <a:lnTo>
                    <a:pt x="1117" y="1022"/>
                  </a:lnTo>
                  <a:lnTo>
                    <a:pt x="1103" y="1066"/>
                  </a:lnTo>
                  <a:lnTo>
                    <a:pt x="1084" y="1106"/>
                  </a:lnTo>
                  <a:lnTo>
                    <a:pt x="1061" y="1143"/>
                  </a:lnTo>
                  <a:lnTo>
                    <a:pt x="1032" y="1174"/>
                  </a:lnTo>
                  <a:lnTo>
                    <a:pt x="999" y="1203"/>
                  </a:lnTo>
                  <a:lnTo>
                    <a:pt x="960" y="1228"/>
                  </a:lnTo>
                  <a:lnTo>
                    <a:pt x="917" y="1250"/>
                  </a:lnTo>
                  <a:lnTo>
                    <a:pt x="872" y="1268"/>
                  </a:lnTo>
                  <a:lnTo>
                    <a:pt x="822" y="1283"/>
                  </a:lnTo>
                  <a:lnTo>
                    <a:pt x="769" y="1294"/>
                  </a:lnTo>
                  <a:lnTo>
                    <a:pt x="711" y="1302"/>
                  </a:lnTo>
                  <a:lnTo>
                    <a:pt x="651" y="1306"/>
                  </a:lnTo>
                  <a:lnTo>
                    <a:pt x="588" y="1308"/>
                  </a:lnTo>
                  <a:lnTo>
                    <a:pt x="48" y="1308"/>
                  </a:lnTo>
                  <a:lnTo>
                    <a:pt x="48" y="1308"/>
                  </a:lnTo>
                  <a:lnTo>
                    <a:pt x="337" y="1106"/>
                  </a:lnTo>
                  <a:lnTo>
                    <a:pt x="507" y="1106"/>
                  </a:lnTo>
                  <a:lnTo>
                    <a:pt x="540" y="1106"/>
                  </a:lnTo>
                  <a:lnTo>
                    <a:pt x="569" y="1106"/>
                  </a:lnTo>
                  <a:lnTo>
                    <a:pt x="589" y="1106"/>
                  </a:lnTo>
                  <a:lnTo>
                    <a:pt x="633" y="1104"/>
                  </a:lnTo>
                  <a:lnTo>
                    <a:pt x="675" y="1100"/>
                  </a:lnTo>
                  <a:lnTo>
                    <a:pt x="712" y="1093"/>
                  </a:lnTo>
                  <a:lnTo>
                    <a:pt x="745" y="1082"/>
                  </a:lnTo>
                  <a:lnTo>
                    <a:pt x="775" y="1068"/>
                  </a:lnTo>
                  <a:lnTo>
                    <a:pt x="800" y="1052"/>
                  </a:lnTo>
                  <a:lnTo>
                    <a:pt x="822" y="1031"/>
                  </a:lnTo>
                  <a:lnTo>
                    <a:pt x="840" y="1008"/>
                  </a:lnTo>
                  <a:lnTo>
                    <a:pt x="853" y="980"/>
                  </a:lnTo>
                  <a:lnTo>
                    <a:pt x="860" y="949"/>
                  </a:lnTo>
                  <a:lnTo>
                    <a:pt x="862" y="914"/>
                  </a:lnTo>
                  <a:lnTo>
                    <a:pt x="860" y="879"/>
                  </a:lnTo>
                  <a:lnTo>
                    <a:pt x="851" y="847"/>
                  </a:lnTo>
                  <a:lnTo>
                    <a:pt x="837" y="818"/>
                  </a:lnTo>
                  <a:lnTo>
                    <a:pt x="818" y="794"/>
                  </a:lnTo>
                  <a:lnTo>
                    <a:pt x="793" y="772"/>
                  </a:lnTo>
                  <a:lnTo>
                    <a:pt x="764" y="754"/>
                  </a:lnTo>
                  <a:lnTo>
                    <a:pt x="729" y="739"/>
                  </a:lnTo>
                  <a:lnTo>
                    <a:pt x="687" y="726"/>
                  </a:lnTo>
                  <a:lnTo>
                    <a:pt x="642" y="718"/>
                  </a:lnTo>
                  <a:lnTo>
                    <a:pt x="589" y="711"/>
                  </a:lnTo>
                  <a:lnTo>
                    <a:pt x="533" y="708"/>
                  </a:lnTo>
                  <a:lnTo>
                    <a:pt x="471" y="707"/>
                  </a:lnTo>
                  <a:lnTo>
                    <a:pt x="312" y="707"/>
                  </a:lnTo>
                  <a:lnTo>
                    <a:pt x="312" y="1029"/>
                  </a:lnTo>
                  <a:lnTo>
                    <a:pt x="48" y="1214"/>
                  </a:lnTo>
                  <a:lnTo>
                    <a:pt x="48" y="108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194A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11065489" y="6220830"/>
              <a:ext cx="211438" cy="225948"/>
            </a:xfrm>
            <a:custGeom>
              <a:avLst/>
              <a:gdLst>
                <a:gd name="T0" fmla="*/ 569 w 1224"/>
                <a:gd name="T1" fmla="*/ 0 h 1308"/>
                <a:gd name="T2" fmla="*/ 701 w 1224"/>
                <a:gd name="T3" fmla="*/ 11 h 1308"/>
                <a:gd name="T4" fmla="*/ 825 w 1224"/>
                <a:gd name="T5" fmla="*/ 46 h 1308"/>
                <a:gd name="T6" fmla="*/ 937 w 1224"/>
                <a:gd name="T7" fmla="*/ 101 h 1308"/>
                <a:gd name="T8" fmla="*/ 1034 w 1224"/>
                <a:gd name="T9" fmla="*/ 176 h 1308"/>
                <a:gd name="T10" fmla="*/ 1113 w 1224"/>
                <a:gd name="T11" fmla="*/ 270 h 1308"/>
                <a:gd name="T12" fmla="*/ 1173 w 1224"/>
                <a:gd name="T13" fmla="*/ 381 h 1308"/>
                <a:gd name="T14" fmla="*/ 1210 w 1224"/>
                <a:gd name="T15" fmla="*/ 510 h 1308"/>
                <a:gd name="T16" fmla="*/ 1224 w 1224"/>
                <a:gd name="T17" fmla="*/ 655 h 1308"/>
                <a:gd name="T18" fmla="*/ 1211 w 1224"/>
                <a:gd name="T19" fmla="*/ 796 h 1308"/>
                <a:gd name="T20" fmla="*/ 1178 w 1224"/>
                <a:gd name="T21" fmla="*/ 920 h 1308"/>
                <a:gd name="T22" fmla="*/ 1126 w 1224"/>
                <a:gd name="T23" fmla="*/ 1026 h 1308"/>
                <a:gd name="T24" fmla="*/ 1057 w 1224"/>
                <a:gd name="T25" fmla="*/ 1114 h 1308"/>
                <a:gd name="T26" fmla="*/ 974 w 1224"/>
                <a:gd name="T27" fmla="*/ 1185 h 1308"/>
                <a:gd name="T28" fmla="*/ 882 w 1224"/>
                <a:gd name="T29" fmla="*/ 1240 h 1308"/>
                <a:gd name="T30" fmla="*/ 781 w 1224"/>
                <a:gd name="T31" fmla="*/ 1277 h 1308"/>
                <a:gd name="T32" fmla="*/ 677 w 1224"/>
                <a:gd name="T33" fmla="*/ 1301 h 1308"/>
                <a:gd name="T34" fmla="*/ 569 w 1224"/>
                <a:gd name="T35" fmla="*/ 1308 h 1308"/>
                <a:gd name="T36" fmla="*/ 50 w 1224"/>
                <a:gd name="T37" fmla="*/ 1308 h 1308"/>
                <a:gd name="T38" fmla="*/ 495 w 1224"/>
                <a:gd name="T39" fmla="*/ 1106 h 1308"/>
                <a:gd name="T40" fmla="*/ 503 w 1224"/>
                <a:gd name="T41" fmla="*/ 1107 h 1308"/>
                <a:gd name="T42" fmla="*/ 528 w 1224"/>
                <a:gd name="T43" fmla="*/ 1107 h 1308"/>
                <a:gd name="T44" fmla="*/ 565 w 1224"/>
                <a:gd name="T45" fmla="*/ 1104 h 1308"/>
                <a:gd name="T46" fmla="*/ 612 w 1224"/>
                <a:gd name="T47" fmla="*/ 1099 h 1308"/>
                <a:gd name="T48" fmla="*/ 664 w 1224"/>
                <a:gd name="T49" fmla="*/ 1086 h 1308"/>
                <a:gd name="T50" fmla="*/ 721 w 1224"/>
                <a:gd name="T51" fmla="*/ 1066 h 1308"/>
                <a:gd name="T52" fmla="*/ 777 w 1224"/>
                <a:gd name="T53" fmla="*/ 1034 h 1308"/>
                <a:gd name="T54" fmla="*/ 830 w 1224"/>
                <a:gd name="T55" fmla="*/ 991 h 1308"/>
                <a:gd name="T56" fmla="*/ 876 w 1224"/>
                <a:gd name="T57" fmla="*/ 934 h 1308"/>
                <a:gd name="T58" fmla="*/ 914 w 1224"/>
                <a:gd name="T59" fmla="*/ 859 h 1308"/>
                <a:gd name="T60" fmla="*/ 938 w 1224"/>
                <a:gd name="T61" fmla="*/ 767 h 1308"/>
                <a:gd name="T62" fmla="*/ 948 w 1224"/>
                <a:gd name="T63" fmla="*/ 655 h 1308"/>
                <a:gd name="T64" fmla="*/ 938 w 1224"/>
                <a:gd name="T65" fmla="*/ 542 h 1308"/>
                <a:gd name="T66" fmla="*/ 911 w 1224"/>
                <a:gd name="T67" fmla="*/ 449 h 1308"/>
                <a:gd name="T68" fmla="*/ 871 w 1224"/>
                <a:gd name="T69" fmla="*/ 376 h 1308"/>
                <a:gd name="T70" fmla="*/ 820 w 1224"/>
                <a:gd name="T71" fmla="*/ 318 h 1308"/>
                <a:gd name="T72" fmla="*/ 763 w 1224"/>
                <a:gd name="T73" fmla="*/ 275 h 1308"/>
                <a:gd name="T74" fmla="*/ 704 w 1224"/>
                <a:gd name="T75" fmla="*/ 244 h 1308"/>
                <a:gd name="T76" fmla="*/ 645 w 1224"/>
                <a:gd name="T77" fmla="*/ 223 h 1308"/>
                <a:gd name="T78" fmla="*/ 590 w 1224"/>
                <a:gd name="T79" fmla="*/ 211 h 1308"/>
                <a:gd name="T80" fmla="*/ 543 w 1224"/>
                <a:gd name="T81" fmla="*/ 205 h 1308"/>
                <a:gd name="T82" fmla="*/ 507 w 1224"/>
                <a:gd name="T83" fmla="*/ 203 h 1308"/>
                <a:gd name="T84" fmla="*/ 314 w 1224"/>
                <a:gd name="T85" fmla="*/ 203 h 1308"/>
                <a:gd name="T86" fmla="*/ 50 w 1224"/>
                <a:gd name="T87" fmla="*/ 1214 h 1308"/>
                <a:gd name="T88" fmla="*/ 0 w 1224"/>
                <a:gd name="T89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4" h="1308">
                  <a:moveTo>
                    <a:pt x="0" y="0"/>
                  </a:moveTo>
                  <a:lnTo>
                    <a:pt x="569" y="0"/>
                  </a:lnTo>
                  <a:lnTo>
                    <a:pt x="637" y="3"/>
                  </a:lnTo>
                  <a:lnTo>
                    <a:pt x="701" y="11"/>
                  </a:lnTo>
                  <a:lnTo>
                    <a:pt x="765" y="27"/>
                  </a:lnTo>
                  <a:lnTo>
                    <a:pt x="825" y="46"/>
                  </a:lnTo>
                  <a:lnTo>
                    <a:pt x="882" y="71"/>
                  </a:lnTo>
                  <a:lnTo>
                    <a:pt x="937" y="101"/>
                  </a:lnTo>
                  <a:lnTo>
                    <a:pt x="987" y="137"/>
                  </a:lnTo>
                  <a:lnTo>
                    <a:pt x="1034" y="176"/>
                  </a:lnTo>
                  <a:lnTo>
                    <a:pt x="1075" y="220"/>
                  </a:lnTo>
                  <a:lnTo>
                    <a:pt x="1113" y="270"/>
                  </a:lnTo>
                  <a:lnTo>
                    <a:pt x="1145" y="323"/>
                  </a:lnTo>
                  <a:lnTo>
                    <a:pt x="1173" y="381"/>
                  </a:lnTo>
                  <a:lnTo>
                    <a:pt x="1195" y="444"/>
                  </a:lnTo>
                  <a:lnTo>
                    <a:pt x="1210" y="510"/>
                  </a:lnTo>
                  <a:lnTo>
                    <a:pt x="1221" y="580"/>
                  </a:lnTo>
                  <a:lnTo>
                    <a:pt x="1224" y="655"/>
                  </a:lnTo>
                  <a:lnTo>
                    <a:pt x="1221" y="728"/>
                  </a:lnTo>
                  <a:lnTo>
                    <a:pt x="1211" y="796"/>
                  </a:lnTo>
                  <a:lnTo>
                    <a:pt x="1198" y="861"/>
                  </a:lnTo>
                  <a:lnTo>
                    <a:pt x="1178" y="920"/>
                  </a:lnTo>
                  <a:lnTo>
                    <a:pt x="1155" y="975"/>
                  </a:lnTo>
                  <a:lnTo>
                    <a:pt x="1126" y="1026"/>
                  </a:lnTo>
                  <a:lnTo>
                    <a:pt x="1093" y="1073"/>
                  </a:lnTo>
                  <a:lnTo>
                    <a:pt x="1057" y="1114"/>
                  </a:lnTo>
                  <a:lnTo>
                    <a:pt x="1017" y="1152"/>
                  </a:lnTo>
                  <a:lnTo>
                    <a:pt x="974" y="1185"/>
                  </a:lnTo>
                  <a:lnTo>
                    <a:pt x="930" y="1214"/>
                  </a:lnTo>
                  <a:lnTo>
                    <a:pt x="882" y="1240"/>
                  </a:lnTo>
                  <a:lnTo>
                    <a:pt x="832" y="1261"/>
                  </a:lnTo>
                  <a:lnTo>
                    <a:pt x="781" y="1277"/>
                  </a:lnTo>
                  <a:lnTo>
                    <a:pt x="729" y="1291"/>
                  </a:lnTo>
                  <a:lnTo>
                    <a:pt x="677" y="1301"/>
                  </a:lnTo>
                  <a:lnTo>
                    <a:pt x="623" y="1306"/>
                  </a:lnTo>
                  <a:lnTo>
                    <a:pt x="569" y="1308"/>
                  </a:lnTo>
                  <a:lnTo>
                    <a:pt x="50" y="1308"/>
                  </a:lnTo>
                  <a:lnTo>
                    <a:pt x="50" y="1308"/>
                  </a:lnTo>
                  <a:lnTo>
                    <a:pt x="339" y="1106"/>
                  </a:lnTo>
                  <a:lnTo>
                    <a:pt x="495" y="1106"/>
                  </a:lnTo>
                  <a:lnTo>
                    <a:pt x="496" y="1106"/>
                  </a:lnTo>
                  <a:lnTo>
                    <a:pt x="503" y="1107"/>
                  </a:lnTo>
                  <a:lnTo>
                    <a:pt x="514" y="1107"/>
                  </a:lnTo>
                  <a:lnTo>
                    <a:pt x="528" y="1107"/>
                  </a:lnTo>
                  <a:lnTo>
                    <a:pt x="544" y="1106"/>
                  </a:lnTo>
                  <a:lnTo>
                    <a:pt x="565" y="1104"/>
                  </a:lnTo>
                  <a:lnTo>
                    <a:pt x="587" y="1103"/>
                  </a:lnTo>
                  <a:lnTo>
                    <a:pt x="612" y="1099"/>
                  </a:lnTo>
                  <a:lnTo>
                    <a:pt x="638" y="1093"/>
                  </a:lnTo>
                  <a:lnTo>
                    <a:pt x="664" y="1086"/>
                  </a:lnTo>
                  <a:lnTo>
                    <a:pt x="693" y="1077"/>
                  </a:lnTo>
                  <a:lnTo>
                    <a:pt x="721" y="1066"/>
                  </a:lnTo>
                  <a:lnTo>
                    <a:pt x="750" y="1051"/>
                  </a:lnTo>
                  <a:lnTo>
                    <a:pt x="777" y="1034"/>
                  </a:lnTo>
                  <a:lnTo>
                    <a:pt x="805" y="1015"/>
                  </a:lnTo>
                  <a:lnTo>
                    <a:pt x="830" y="991"/>
                  </a:lnTo>
                  <a:lnTo>
                    <a:pt x="854" y="964"/>
                  </a:lnTo>
                  <a:lnTo>
                    <a:pt x="876" y="934"/>
                  </a:lnTo>
                  <a:lnTo>
                    <a:pt x="897" y="898"/>
                  </a:lnTo>
                  <a:lnTo>
                    <a:pt x="914" y="859"/>
                  </a:lnTo>
                  <a:lnTo>
                    <a:pt x="929" y="816"/>
                  </a:lnTo>
                  <a:lnTo>
                    <a:pt x="938" y="767"/>
                  </a:lnTo>
                  <a:lnTo>
                    <a:pt x="945" y="714"/>
                  </a:lnTo>
                  <a:lnTo>
                    <a:pt x="948" y="655"/>
                  </a:lnTo>
                  <a:lnTo>
                    <a:pt x="945" y="596"/>
                  </a:lnTo>
                  <a:lnTo>
                    <a:pt x="938" y="542"/>
                  </a:lnTo>
                  <a:lnTo>
                    <a:pt x="926" y="493"/>
                  </a:lnTo>
                  <a:lnTo>
                    <a:pt x="911" y="449"/>
                  </a:lnTo>
                  <a:lnTo>
                    <a:pt x="893" y="410"/>
                  </a:lnTo>
                  <a:lnTo>
                    <a:pt x="871" y="376"/>
                  </a:lnTo>
                  <a:lnTo>
                    <a:pt x="846" y="344"/>
                  </a:lnTo>
                  <a:lnTo>
                    <a:pt x="820" y="318"/>
                  </a:lnTo>
                  <a:lnTo>
                    <a:pt x="792" y="295"/>
                  </a:lnTo>
                  <a:lnTo>
                    <a:pt x="763" y="275"/>
                  </a:lnTo>
                  <a:lnTo>
                    <a:pt x="734" y="258"/>
                  </a:lnTo>
                  <a:lnTo>
                    <a:pt x="704" y="244"/>
                  </a:lnTo>
                  <a:lnTo>
                    <a:pt x="674" y="233"/>
                  </a:lnTo>
                  <a:lnTo>
                    <a:pt x="645" y="223"/>
                  </a:lnTo>
                  <a:lnTo>
                    <a:pt x="616" y="216"/>
                  </a:lnTo>
                  <a:lnTo>
                    <a:pt x="590" y="211"/>
                  </a:lnTo>
                  <a:lnTo>
                    <a:pt x="565" y="207"/>
                  </a:lnTo>
                  <a:lnTo>
                    <a:pt x="543" y="205"/>
                  </a:lnTo>
                  <a:lnTo>
                    <a:pt x="524" y="204"/>
                  </a:lnTo>
                  <a:lnTo>
                    <a:pt x="507" y="203"/>
                  </a:lnTo>
                  <a:lnTo>
                    <a:pt x="495" y="203"/>
                  </a:lnTo>
                  <a:lnTo>
                    <a:pt x="314" y="203"/>
                  </a:lnTo>
                  <a:lnTo>
                    <a:pt x="314" y="1029"/>
                  </a:lnTo>
                  <a:lnTo>
                    <a:pt x="50" y="1214"/>
                  </a:lnTo>
                  <a:lnTo>
                    <a:pt x="5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4A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11298001" y="6218412"/>
              <a:ext cx="240804" cy="230785"/>
            </a:xfrm>
            <a:custGeom>
              <a:avLst/>
              <a:gdLst>
                <a:gd name="T0" fmla="*/ 636 w 1394"/>
                <a:gd name="T1" fmla="*/ 200 h 1338"/>
                <a:gd name="T2" fmla="*/ 537 w 1394"/>
                <a:gd name="T3" fmla="*/ 227 h 1338"/>
                <a:gd name="T4" fmla="*/ 440 w 1394"/>
                <a:gd name="T5" fmla="*/ 282 h 1338"/>
                <a:gd name="T6" fmla="*/ 356 w 1394"/>
                <a:gd name="T7" fmla="*/ 370 h 1338"/>
                <a:gd name="T8" fmla="*/ 298 w 1394"/>
                <a:gd name="T9" fmla="*/ 498 h 1338"/>
                <a:gd name="T10" fmla="*/ 276 w 1394"/>
                <a:gd name="T11" fmla="*/ 670 h 1338"/>
                <a:gd name="T12" fmla="*/ 298 w 1394"/>
                <a:gd name="T13" fmla="*/ 842 h 1338"/>
                <a:gd name="T14" fmla="*/ 356 w 1394"/>
                <a:gd name="T15" fmla="*/ 968 h 1338"/>
                <a:gd name="T16" fmla="*/ 440 w 1394"/>
                <a:gd name="T17" fmla="*/ 1057 h 1338"/>
                <a:gd name="T18" fmla="*/ 537 w 1394"/>
                <a:gd name="T19" fmla="*/ 1112 h 1338"/>
                <a:gd name="T20" fmla="*/ 636 w 1394"/>
                <a:gd name="T21" fmla="*/ 1138 h 1338"/>
                <a:gd name="T22" fmla="*/ 727 w 1394"/>
                <a:gd name="T23" fmla="*/ 1141 h 1338"/>
                <a:gd name="T24" fmla="*/ 825 w 1394"/>
                <a:gd name="T25" fmla="*/ 1123 h 1338"/>
                <a:gd name="T26" fmla="*/ 922 w 1394"/>
                <a:gd name="T27" fmla="*/ 1079 h 1338"/>
                <a:gd name="T28" fmla="*/ 1012 w 1394"/>
                <a:gd name="T29" fmla="*/ 1002 h 1338"/>
                <a:gd name="T30" fmla="*/ 1080 w 1394"/>
                <a:gd name="T31" fmla="*/ 888 h 1338"/>
                <a:gd name="T32" fmla="*/ 1115 w 1394"/>
                <a:gd name="T33" fmla="*/ 732 h 1338"/>
                <a:gd name="T34" fmla="*/ 1107 w 1394"/>
                <a:gd name="T35" fmla="*/ 550 h 1338"/>
                <a:gd name="T36" fmla="*/ 1060 w 1394"/>
                <a:gd name="T37" fmla="*/ 407 h 1338"/>
                <a:gd name="T38" fmla="*/ 984 w 1394"/>
                <a:gd name="T39" fmla="*/ 307 h 1338"/>
                <a:gd name="T40" fmla="*/ 891 w 1394"/>
                <a:gd name="T41" fmla="*/ 241 h 1338"/>
                <a:gd name="T42" fmla="*/ 791 w 1394"/>
                <a:gd name="T43" fmla="*/ 207 h 1338"/>
                <a:gd name="T44" fmla="*/ 696 w 1394"/>
                <a:gd name="T45" fmla="*/ 196 h 1338"/>
                <a:gd name="T46" fmla="*/ 779 w 1394"/>
                <a:gd name="T47" fmla="*/ 4 h 1338"/>
                <a:gd name="T48" fmla="*/ 910 w 1394"/>
                <a:gd name="T49" fmla="*/ 29 h 1338"/>
                <a:gd name="T50" fmla="*/ 1044 w 1394"/>
                <a:gd name="T51" fmla="*/ 77 h 1338"/>
                <a:gd name="T52" fmla="*/ 1168 w 1394"/>
                <a:gd name="T53" fmla="*/ 154 h 1338"/>
                <a:gd name="T54" fmla="*/ 1274 w 1394"/>
                <a:gd name="T55" fmla="*/ 264 h 1338"/>
                <a:gd name="T56" fmla="*/ 1351 w 1394"/>
                <a:gd name="T57" fmla="*/ 410 h 1338"/>
                <a:gd name="T58" fmla="*/ 1391 w 1394"/>
                <a:gd name="T59" fmla="*/ 597 h 1338"/>
                <a:gd name="T60" fmla="*/ 1383 w 1394"/>
                <a:gd name="T61" fmla="*/ 809 h 1338"/>
                <a:gd name="T62" fmla="*/ 1329 w 1394"/>
                <a:gd name="T63" fmla="*/ 982 h 1338"/>
                <a:gd name="T64" fmla="*/ 1241 w 1394"/>
                <a:gd name="T65" fmla="*/ 1115 h 1338"/>
                <a:gd name="T66" fmla="*/ 1128 w 1394"/>
                <a:gd name="T67" fmla="*/ 1213 h 1338"/>
                <a:gd name="T68" fmla="*/ 1000 w 1394"/>
                <a:gd name="T69" fmla="*/ 1280 h 1338"/>
                <a:gd name="T70" fmla="*/ 866 w 1394"/>
                <a:gd name="T71" fmla="*/ 1320 h 1338"/>
                <a:gd name="T72" fmla="*/ 736 w 1394"/>
                <a:gd name="T73" fmla="*/ 1336 h 1338"/>
                <a:gd name="T74" fmla="*/ 615 w 1394"/>
                <a:gd name="T75" fmla="*/ 1334 h 1338"/>
                <a:gd name="T76" fmla="*/ 484 w 1394"/>
                <a:gd name="T77" fmla="*/ 1309 h 1338"/>
                <a:gd name="T78" fmla="*/ 350 w 1394"/>
                <a:gd name="T79" fmla="*/ 1261 h 1338"/>
                <a:gd name="T80" fmla="*/ 226 w 1394"/>
                <a:gd name="T81" fmla="*/ 1184 h 1338"/>
                <a:gd name="T82" fmla="*/ 120 w 1394"/>
                <a:gd name="T83" fmla="*/ 1074 h 1338"/>
                <a:gd name="T84" fmla="*/ 42 w 1394"/>
                <a:gd name="T85" fmla="*/ 928 h 1338"/>
                <a:gd name="T86" fmla="*/ 3 w 1394"/>
                <a:gd name="T87" fmla="*/ 741 h 1338"/>
                <a:gd name="T88" fmla="*/ 11 w 1394"/>
                <a:gd name="T89" fmla="*/ 530 h 1338"/>
                <a:gd name="T90" fmla="*/ 64 w 1394"/>
                <a:gd name="T91" fmla="*/ 358 h 1338"/>
                <a:gd name="T92" fmla="*/ 152 w 1394"/>
                <a:gd name="T93" fmla="*/ 223 h 1338"/>
                <a:gd name="T94" fmla="*/ 266 w 1394"/>
                <a:gd name="T95" fmla="*/ 125 h 1338"/>
                <a:gd name="T96" fmla="*/ 395 w 1394"/>
                <a:gd name="T97" fmla="*/ 58 h 1338"/>
                <a:gd name="T98" fmla="*/ 528 w 1394"/>
                <a:gd name="T99" fmla="*/ 18 h 1338"/>
                <a:gd name="T100" fmla="*/ 656 w 1394"/>
                <a:gd name="T101" fmla="*/ 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94" h="1338">
                  <a:moveTo>
                    <a:pt x="696" y="196"/>
                  </a:moveTo>
                  <a:lnTo>
                    <a:pt x="667" y="197"/>
                  </a:lnTo>
                  <a:lnTo>
                    <a:pt x="636" y="200"/>
                  </a:lnTo>
                  <a:lnTo>
                    <a:pt x="603" y="207"/>
                  </a:lnTo>
                  <a:lnTo>
                    <a:pt x="570" y="215"/>
                  </a:lnTo>
                  <a:lnTo>
                    <a:pt x="537" y="227"/>
                  </a:lnTo>
                  <a:lnTo>
                    <a:pt x="503" y="241"/>
                  </a:lnTo>
                  <a:lnTo>
                    <a:pt x="470" y="260"/>
                  </a:lnTo>
                  <a:lnTo>
                    <a:pt x="440" y="282"/>
                  </a:lnTo>
                  <a:lnTo>
                    <a:pt x="410" y="307"/>
                  </a:lnTo>
                  <a:lnTo>
                    <a:pt x="382" y="336"/>
                  </a:lnTo>
                  <a:lnTo>
                    <a:pt x="356" y="370"/>
                  </a:lnTo>
                  <a:lnTo>
                    <a:pt x="334" y="407"/>
                  </a:lnTo>
                  <a:lnTo>
                    <a:pt x="313" y="450"/>
                  </a:lnTo>
                  <a:lnTo>
                    <a:pt x="298" y="498"/>
                  </a:lnTo>
                  <a:lnTo>
                    <a:pt x="286" y="550"/>
                  </a:lnTo>
                  <a:lnTo>
                    <a:pt x="279" y="606"/>
                  </a:lnTo>
                  <a:lnTo>
                    <a:pt x="276" y="670"/>
                  </a:lnTo>
                  <a:lnTo>
                    <a:pt x="279" y="732"/>
                  </a:lnTo>
                  <a:lnTo>
                    <a:pt x="286" y="789"/>
                  </a:lnTo>
                  <a:lnTo>
                    <a:pt x="298" y="842"/>
                  </a:lnTo>
                  <a:lnTo>
                    <a:pt x="313" y="888"/>
                  </a:lnTo>
                  <a:lnTo>
                    <a:pt x="334" y="931"/>
                  </a:lnTo>
                  <a:lnTo>
                    <a:pt x="356" y="968"/>
                  </a:lnTo>
                  <a:lnTo>
                    <a:pt x="382" y="1002"/>
                  </a:lnTo>
                  <a:lnTo>
                    <a:pt x="410" y="1031"/>
                  </a:lnTo>
                  <a:lnTo>
                    <a:pt x="440" y="1057"/>
                  </a:lnTo>
                  <a:lnTo>
                    <a:pt x="470" y="1079"/>
                  </a:lnTo>
                  <a:lnTo>
                    <a:pt x="503" y="1097"/>
                  </a:lnTo>
                  <a:lnTo>
                    <a:pt x="537" y="1112"/>
                  </a:lnTo>
                  <a:lnTo>
                    <a:pt x="570" y="1123"/>
                  </a:lnTo>
                  <a:lnTo>
                    <a:pt x="603" y="1133"/>
                  </a:lnTo>
                  <a:lnTo>
                    <a:pt x="636" y="1138"/>
                  </a:lnTo>
                  <a:lnTo>
                    <a:pt x="667" y="1141"/>
                  </a:lnTo>
                  <a:lnTo>
                    <a:pt x="696" y="1143"/>
                  </a:lnTo>
                  <a:lnTo>
                    <a:pt x="727" y="1141"/>
                  </a:lnTo>
                  <a:lnTo>
                    <a:pt x="758" y="1138"/>
                  </a:lnTo>
                  <a:lnTo>
                    <a:pt x="791" y="1133"/>
                  </a:lnTo>
                  <a:lnTo>
                    <a:pt x="825" y="1123"/>
                  </a:lnTo>
                  <a:lnTo>
                    <a:pt x="858" y="1112"/>
                  </a:lnTo>
                  <a:lnTo>
                    <a:pt x="891" y="1097"/>
                  </a:lnTo>
                  <a:lnTo>
                    <a:pt x="922" y="1079"/>
                  </a:lnTo>
                  <a:lnTo>
                    <a:pt x="954" y="1057"/>
                  </a:lnTo>
                  <a:lnTo>
                    <a:pt x="984" y="1031"/>
                  </a:lnTo>
                  <a:lnTo>
                    <a:pt x="1012" y="1002"/>
                  </a:lnTo>
                  <a:lnTo>
                    <a:pt x="1037" y="968"/>
                  </a:lnTo>
                  <a:lnTo>
                    <a:pt x="1060" y="931"/>
                  </a:lnTo>
                  <a:lnTo>
                    <a:pt x="1080" y="888"/>
                  </a:lnTo>
                  <a:lnTo>
                    <a:pt x="1096" y="842"/>
                  </a:lnTo>
                  <a:lnTo>
                    <a:pt x="1107" y="789"/>
                  </a:lnTo>
                  <a:lnTo>
                    <a:pt x="1115" y="732"/>
                  </a:lnTo>
                  <a:lnTo>
                    <a:pt x="1118" y="670"/>
                  </a:lnTo>
                  <a:lnTo>
                    <a:pt x="1115" y="606"/>
                  </a:lnTo>
                  <a:lnTo>
                    <a:pt x="1107" y="550"/>
                  </a:lnTo>
                  <a:lnTo>
                    <a:pt x="1096" y="498"/>
                  </a:lnTo>
                  <a:lnTo>
                    <a:pt x="1080" y="450"/>
                  </a:lnTo>
                  <a:lnTo>
                    <a:pt x="1060" y="407"/>
                  </a:lnTo>
                  <a:lnTo>
                    <a:pt x="1037" y="370"/>
                  </a:lnTo>
                  <a:lnTo>
                    <a:pt x="1012" y="336"/>
                  </a:lnTo>
                  <a:lnTo>
                    <a:pt x="984" y="307"/>
                  </a:lnTo>
                  <a:lnTo>
                    <a:pt x="954" y="282"/>
                  </a:lnTo>
                  <a:lnTo>
                    <a:pt x="922" y="260"/>
                  </a:lnTo>
                  <a:lnTo>
                    <a:pt x="891" y="241"/>
                  </a:lnTo>
                  <a:lnTo>
                    <a:pt x="858" y="227"/>
                  </a:lnTo>
                  <a:lnTo>
                    <a:pt x="825" y="215"/>
                  </a:lnTo>
                  <a:lnTo>
                    <a:pt x="791" y="207"/>
                  </a:lnTo>
                  <a:lnTo>
                    <a:pt x="758" y="200"/>
                  </a:lnTo>
                  <a:lnTo>
                    <a:pt x="727" y="197"/>
                  </a:lnTo>
                  <a:lnTo>
                    <a:pt x="696" y="196"/>
                  </a:lnTo>
                  <a:close/>
                  <a:moveTo>
                    <a:pt x="696" y="0"/>
                  </a:moveTo>
                  <a:lnTo>
                    <a:pt x="736" y="2"/>
                  </a:lnTo>
                  <a:lnTo>
                    <a:pt x="779" y="4"/>
                  </a:lnTo>
                  <a:lnTo>
                    <a:pt x="822" y="10"/>
                  </a:lnTo>
                  <a:lnTo>
                    <a:pt x="866" y="18"/>
                  </a:lnTo>
                  <a:lnTo>
                    <a:pt x="910" y="29"/>
                  </a:lnTo>
                  <a:lnTo>
                    <a:pt x="954" y="42"/>
                  </a:lnTo>
                  <a:lnTo>
                    <a:pt x="1000" y="58"/>
                  </a:lnTo>
                  <a:lnTo>
                    <a:pt x="1044" y="77"/>
                  </a:lnTo>
                  <a:lnTo>
                    <a:pt x="1086" y="99"/>
                  </a:lnTo>
                  <a:lnTo>
                    <a:pt x="1128" y="125"/>
                  </a:lnTo>
                  <a:lnTo>
                    <a:pt x="1168" y="154"/>
                  </a:lnTo>
                  <a:lnTo>
                    <a:pt x="1205" y="187"/>
                  </a:lnTo>
                  <a:lnTo>
                    <a:pt x="1241" y="223"/>
                  </a:lnTo>
                  <a:lnTo>
                    <a:pt x="1274" y="264"/>
                  </a:lnTo>
                  <a:lnTo>
                    <a:pt x="1303" y="308"/>
                  </a:lnTo>
                  <a:lnTo>
                    <a:pt x="1329" y="358"/>
                  </a:lnTo>
                  <a:lnTo>
                    <a:pt x="1351" y="410"/>
                  </a:lnTo>
                  <a:lnTo>
                    <a:pt x="1369" y="468"/>
                  </a:lnTo>
                  <a:lnTo>
                    <a:pt x="1383" y="530"/>
                  </a:lnTo>
                  <a:lnTo>
                    <a:pt x="1391" y="597"/>
                  </a:lnTo>
                  <a:lnTo>
                    <a:pt x="1394" y="670"/>
                  </a:lnTo>
                  <a:lnTo>
                    <a:pt x="1391" y="741"/>
                  </a:lnTo>
                  <a:lnTo>
                    <a:pt x="1383" y="809"/>
                  </a:lnTo>
                  <a:lnTo>
                    <a:pt x="1369" y="870"/>
                  </a:lnTo>
                  <a:lnTo>
                    <a:pt x="1351" y="928"/>
                  </a:lnTo>
                  <a:lnTo>
                    <a:pt x="1329" y="982"/>
                  </a:lnTo>
                  <a:lnTo>
                    <a:pt x="1303" y="1030"/>
                  </a:lnTo>
                  <a:lnTo>
                    <a:pt x="1274" y="1074"/>
                  </a:lnTo>
                  <a:lnTo>
                    <a:pt x="1241" y="1115"/>
                  </a:lnTo>
                  <a:lnTo>
                    <a:pt x="1205" y="1151"/>
                  </a:lnTo>
                  <a:lnTo>
                    <a:pt x="1168" y="1184"/>
                  </a:lnTo>
                  <a:lnTo>
                    <a:pt x="1128" y="1213"/>
                  </a:lnTo>
                  <a:lnTo>
                    <a:pt x="1086" y="1239"/>
                  </a:lnTo>
                  <a:lnTo>
                    <a:pt x="1044" y="1261"/>
                  </a:lnTo>
                  <a:lnTo>
                    <a:pt x="1000" y="1280"/>
                  </a:lnTo>
                  <a:lnTo>
                    <a:pt x="954" y="1296"/>
                  </a:lnTo>
                  <a:lnTo>
                    <a:pt x="910" y="1309"/>
                  </a:lnTo>
                  <a:lnTo>
                    <a:pt x="866" y="1320"/>
                  </a:lnTo>
                  <a:lnTo>
                    <a:pt x="822" y="1328"/>
                  </a:lnTo>
                  <a:lnTo>
                    <a:pt x="779" y="1334"/>
                  </a:lnTo>
                  <a:lnTo>
                    <a:pt x="736" y="1336"/>
                  </a:lnTo>
                  <a:lnTo>
                    <a:pt x="696" y="1338"/>
                  </a:lnTo>
                  <a:lnTo>
                    <a:pt x="656" y="1336"/>
                  </a:lnTo>
                  <a:lnTo>
                    <a:pt x="615" y="1334"/>
                  </a:lnTo>
                  <a:lnTo>
                    <a:pt x="572" y="1328"/>
                  </a:lnTo>
                  <a:lnTo>
                    <a:pt x="528" y="1320"/>
                  </a:lnTo>
                  <a:lnTo>
                    <a:pt x="484" y="1309"/>
                  </a:lnTo>
                  <a:lnTo>
                    <a:pt x="439" y="1296"/>
                  </a:lnTo>
                  <a:lnTo>
                    <a:pt x="395" y="1280"/>
                  </a:lnTo>
                  <a:lnTo>
                    <a:pt x="350" y="1261"/>
                  </a:lnTo>
                  <a:lnTo>
                    <a:pt x="308" y="1239"/>
                  </a:lnTo>
                  <a:lnTo>
                    <a:pt x="266" y="1213"/>
                  </a:lnTo>
                  <a:lnTo>
                    <a:pt x="226" y="1184"/>
                  </a:lnTo>
                  <a:lnTo>
                    <a:pt x="188" y="1151"/>
                  </a:lnTo>
                  <a:lnTo>
                    <a:pt x="152" y="1115"/>
                  </a:lnTo>
                  <a:lnTo>
                    <a:pt x="120" y="1074"/>
                  </a:lnTo>
                  <a:lnTo>
                    <a:pt x="90" y="1030"/>
                  </a:lnTo>
                  <a:lnTo>
                    <a:pt x="64" y="982"/>
                  </a:lnTo>
                  <a:lnTo>
                    <a:pt x="42" y="928"/>
                  </a:lnTo>
                  <a:lnTo>
                    <a:pt x="24" y="870"/>
                  </a:lnTo>
                  <a:lnTo>
                    <a:pt x="11" y="809"/>
                  </a:lnTo>
                  <a:lnTo>
                    <a:pt x="3" y="741"/>
                  </a:lnTo>
                  <a:lnTo>
                    <a:pt x="0" y="670"/>
                  </a:lnTo>
                  <a:lnTo>
                    <a:pt x="3" y="597"/>
                  </a:lnTo>
                  <a:lnTo>
                    <a:pt x="11" y="530"/>
                  </a:lnTo>
                  <a:lnTo>
                    <a:pt x="24" y="468"/>
                  </a:lnTo>
                  <a:lnTo>
                    <a:pt x="42" y="410"/>
                  </a:lnTo>
                  <a:lnTo>
                    <a:pt x="64" y="358"/>
                  </a:lnTo>
                  <a:lnTo>
                    <a:pt x="90" y="308"/>
                  </a:lnTo>
                  <a:lnTo>
                    <a:pt x="120" y="264"/>
                  </a:lnTo>
                  <a:lnTo>
                    <a:pt x="152" y="223"/>
                  </a:lnTo>
                  <a:lnTo>
                    <a:pt x="188" y="187"/>
                  </a:lnTo>
                  <a:lnTo>
                    <a:pt x="226" y="154"/>
                  </a:lnTo>
                  <a:lnTo>
                    <a:pt x="266" y="125"/>
                  </a:lnTo>
                  <a:lnTo>
                    <a:pt x="308" y="99"/>
                  </a:lnTo>
                  <a:lnTo>
                    <a:pt x="350" y="77"/>
                  </a:lnTo>
                  <a:lnTo>
                    <a:pt x="395" y="58"/>
                  </a:lnTo>
                  <a:lnTo>
                    <a:pt x="439" y="42"/>
                  </a:lnTo>
                  <a:lnTo>
                    <a:pt x="484" y="29"/>
                  </a:lnTo>
                  <a:lnTo>
                    <a:pt x="528" y="18"/>
                  </a:lnTo>
                  <a:lnTo>
                    <a:pt x="572" y="10"/>
                  </a:lnTo>
                  <a:lnTo>
                    <a:pt x="615" y="4"/>
                  </a:lnTo>
                  <a:lnTo>
                    <a:pt x="656" y="2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rgbClr val="194A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10754551" y="6220830"/>
              <a:ext cx="44913" cy="281572"/>
            </a:xfrm>
            <a:custGeom>
              <a:avLst/>
              <a:gdLst>
                <a:gd name="T0" fmla="*/ 0 w 259"/>
                <a:gd name="T1" fmla="*/ 0 h 1631"/>
                <a:gd name="T2" fmla="*/ 259 w 259"/>
                <a:gd name="T3" fmla="*/ 0 h 1631"/>
                <a:gd name="T4" fmla="*/ 259 w 259"/>
                <a:gd name="T5" fmla="*/ 1449 h 1631"/>
                <a:gd name="T6" fmla="*/ 0 w 259"/>
                <a:gd name="T7" fmla="*/ 1631 h 1631"/>
                <a:gd name="T8" fmla="*/ 0 w 259"/>
                <a:gd name="T9" fmla="*/ 0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1631">
                  <a:moveTo>
                    <a:pt x="0" y="0"/>
                  </a:moveTo>
                  <a:lnTo>
                    <a:pt x="259" y="0"/>
                  </a:lnTo>
                  <a:lnTo>
                    <a:pt x="259" y="1449"/>
                  </a:lnTo>
                  <a:lnTo>
                    <a:pt x="0" y="1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8" name="Freeform 11"/>
            <p:cNvSpPr>
              <a:spLocks/>
            </p:cNvSpPr>
            <p:nvPr userDrawn="1"/>
          </p:nvSpPr>
          <p:spPr bwMode="auto">
            <a:xfrm>
              <a:off x="10754551" y="6481673"/>
              <a:ext cx="781490" cy="36967"/>
            </a:xfrm>
            <a:custGeom>
              <a:avLst/>
              <a:gdLst>
                <a:gd name="T0" fmla="*/ 307 w 4525"/>
                <a:gd name="T1" fmla="*/ 0 h 214"/>
                <a:gd name="T2" fmla="*/ 4525 w 4525"/>
                <a:gd name="T3" fmla="*/ 0 h 214"/>
                <a:gd name="T4" fmla="*/ 4525 w 4525"/>
                <a:gd name="T5" fmla="*/ 214 h 214"/>
                <a:gd name="T6" fmla="*/ 0 w 4525"/>
                <a:gd name="T7" fmla="*/ 214 h 214"/>
                <a:gd name="T8" fmla="*/ 307 w 4525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5" h="214">
                  <a:moveTo>
                    <a:pt x="307" y="0"/>
                  </a:moveTo>
                  <a:lnTo>
                    <a:pt x="4525" y="0"/>
                  </a:lnTo>
                  <a:lnTo>
                    <a:pt x="4525" y="214"/>
                  </a:lnTo>
                  <a:lnTo>
                    <a:pt x="0" y="21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EE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45" name="Vrije vorm: vorm 44"/>
          <p:cNvSpPr/>
          <p:nvPr userDrawn="1"/>
        </p:nvSpPr>
        <p:spPr>
          <a:xfrm rot="16200000" flipH="1">
            <a:off x="654602" y="6418869"/>
            <a:ext cx="670664" cy="207598"/>
          </a:xfrm>
          <a:custGeom>
            <a:avLst/>
            <a:gdLst>
              <a:gd name="connsiteX0" fmla="*/ 0 w 670664"/>
              <a:gd name="connsiteY0" fmla="*/ 207598 h 207598"/>
              <a:gd name="connsiteX1" fmla="*/ 670664 w 670664"/>
              <a:gd name="connsiteY1" fmla="*/ 207598 h 207598"/>
              <a:gd name="connsiteX2" fmla="*/ 670664 w 670664"/>
              <a:gd name="connsiteY2" fmla="*/ 0 h 207598"/>
              <a:gd name="connsiteX3" fmla="*/ 142329 w 670664"/>
              <a:gd name="connsiteY3" fmla="*/ 0 h 20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664" h="207598">
                <a:moveTo>
                  <a:pt x="0" y="207598"/>
                </a:moveTo>
                <a:lnTo>
                  <a:pt x="670664" y="207598"/>
                </a:lnTo>
                <a:lnTo>
                  <a:pt x="670664" y="0"/>
                </a:lnTo>
                <a:lnTo>
                  <a:pt x="142329" y="0"/>
                </a:lnTo>
                <a:close/>
              </a:path>
            </a:pathLst>
          </a:custGeom>
          <a:solidFill>
            <a:srgbClr val="EE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NL"/>
          </a:p>
        </p:txBody>
      </p:sp>
      <p:sp>
        <p:nvSpPr>
          <p:cNvPr id="16" name="HOME">
            <a:hlinkClick r:id="" action="ppaction://noaction"/>
          </p:cNvPr>
          <p:cNvSpPr/>
          <p:nvPr userDrawn="1"/>
        </p:nvSpPr>
        <p:spPr>
          <a:xfrm>
            <a:off x="10195201" y="5889800"/>
            <a:ext cx="1904737" cy="922095"/>
          </a:xfrm>
          <a:prstGeom prst="rect">
            <a:avLst/>
          </a:prstGeom>
          <a:solidFill>
            <a:srgbClr val="ED1A3B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5769047" y="6295991"/>
            <a:ext cx="657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A67A-C720-417A-A072-0CD211FD866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303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7" r:id="rId2"/>
    <p:sldLayoutId id="2147483817" r:id="rId3"/>
    <p:sldLayoutId id="2147483728" r:id="rId4"/>
    <p:sldLayoutId id="2147483734" r:id="rId5"/>
    <p:sldLayoutId id="2147483824" r:id="rId6"/>
    <p:sldLayoutId id="2147483825" r:id="rId7"/>
    <p:sldLayoutId id="2147483826" r:id="rId8"/>
    <p:sldLayoutId id="2147483827" r:id="rId9"/>
    <p:sldLayoutId id="2147483737" r:id="rId10"/>
    <p:sldLayoutId id="2147483740" r:id="rId11"/>
    <p:sldLayoutId id="2147483741" r:id="rId12"/>
    <p:sldLayoutId id="2147483733" r:id="rId13"/>
    <p:sldLayoutId id="2147483742" r:id="rId14"/>
    <p:sldLayoutId id="2147483743" r:id="rId15"/>
    <p:sldLayoutId id="2147483744" r:id="rId16"/>
    <p:sldLayoutId id="2147483820" r:id="rId17"/>
    <p:sldLayoutId id="2147483796" r:id="rId18"/>
    <p:sldLayoutId id="2147483793" r:id="rId19"/>
    <p:sldLayoutId id="2147483800" r:id="rId20"/>
    <p:sldLayoutId id="2147483801" r:id="rId21"/>
    <p:sldLayoutId id="2147483821" r:id="rId22"/>
    <p:sldLayoutId id="2147483794" r:id="rId23"/>
    <p:sldLayoutId id="2147483731" r:id="rId24"/>
    <p:sldLayoutId id="2147483805" r:id="rId25"/>
    <p:sldLayoutId id="2147483814" r:id="rId26"/>
    <p:sldLayoutId id="2147483823" r:id="rId27"/>
    <p:sldLayoutId id="2147483830" r:id="rId28"/>
    <p:sldLayoutId id="2147483831" r:id="rId29"/>
    <p:sldLayoutId id="2147483832" r:id="rId30"/>
    <p:sldLayoutId id="2147483833" r:id="rId31"/>
    <p:sldLayoutId id="2147483834" r:id="rId32"/>
    <p:sldLayoutId id="2147483828" r:id="rId33"/>
    <p:sldLayoutId id="2147483730" r:id="rId34"/>
    <p:sldLayoutId id="2147483735" r:id="rId35"/>
    <p:sldLayoutId id="2147483813" r:id="rId36"/>
    <p:sldLayoutId id="2147483829" r:id="rId37"/>
    <p:sldLayoutId id="2147483841" r:id="rId38"/>
  </p:sldLayoutIdLst>
  <p:hf sldNum="0" hdr="0" ftr="0" dt="0"/>
  <p:txStyles>
    <p:titleStyle>
      <a:lvl1pPr algn="l" defTabSz="179388" rtl="0" eaLnBrk="1" latinLnBrk="0" hangingPunct="1">
        <a:spcBef>
          <a:spcPct val="0"/>
        </a:spcBef>
        <a:buNone/>
        <a:defRPr sz="3000" b="1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79388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265113" indent="-265113" algn="l" defTabSz="179388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120000"/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541338" indent="-276225" algn="l" defTabSz="179388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90000"/>
        <a:buFont typeface="Trebuchet MS" panose="020B0603020202020204" pitchFamily="34" charset="0"/>
        <a:buChar char="□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806450" indent="-265113" algn="l" defTabSz="179388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2"/>
        </a:buClr>
        <a:buSzPct val="120000"/>
        <a:buFont typeface="Wingdings" panose="05000000000000000000" pitchFamily="2" charset="2"/>
        <a:buChar char="§"/>
        <a:tabLst/>
        <a:defRPr sz="1600" b="0" kern="1200" cap="none" baseline="0">
          <a:solidFill>
            <a:schemeClr val="tx2"/>
          </a:solidFill>
          <a:latin typeface="+mn-lt"/>
          <a:ea typeface="+mn-ea"/>
          <a:cs typeface="+mn-cs"/>
        </a:defRPr>
      </a:lvl4pPr>
      <a:lvl5pPr marL="355600" indent="-355600" algn="l" defTabSz="179388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625475" indent="-269875" algn="l" defTabSz="179388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120000"/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179388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accent1"/>
        </a:buClr>
        <a:buSzPct val="90000"/>
        <a:buFont typeface="+mj-lt"/>
        <a:buNone/>
        <a:tabLst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179388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tabLst/>
        <a:defRPr sz="1600" b="0" i="1" kern="1200">
          <a:solidFill>
            <a:schemeClr val="accent6"/>
          </a:solidFill>
          <a:latin typeface="+mn-lt"/>
          <a:ea typeface="+mn-ea"/>
          <a:cs typeface="+mn-cs"/>
        </a:defRPr>
      </a:lvl8pPr>
      <a:lvl9pPr marL="0" indent="0" algn="l" defTabSz="179388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tabLst/>
        <a:defRPr sz="1800" b="1" kern="1200" cap="none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84" userDrawn="1">
          <p15:clr>
            <a:srgbClr val="F26B43"/>
          </p15:clr>
        </p15:guide>
        <p15:guide id="2" pos="409" userDrawn="1">
          <p15:clr>
            <a:srgbClr val="F26B43"/>
          </p15:clr>
        </p15:guide>
        <p15:guide id="3" orient="horz" pos="3426" userDrawn="1">
          <p15:clr>
            <a:srgbClr val="F26B43"/>
          </p15:clr>
        </p15:guide>
        <p15:guide id="4" pos="72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852404"/>
          </a:xfrm>
        </p:spPr>
        <p:txBody>
          <a:bodyPr/>
          <a:lstStyle/>
          <a:p>
            <a:r>
              <a:rPr lang="en-US" dirty="0">
                <a:solidFill>
                  <a:srgbClr val="ED1A3B"/>
                </a:solidFill>
              </a:rPr>
              <a:t>Improving cyber resilience in the supply chain by sharing</a:t>
            </a:r>
            <a:br>
              <a:rPr lang="en-US" dirty="0">
                <a:solidFill>
                  <a:srgbClr val="ED1A3B"/>
                </a:solidFill>
              </a:rPr>
            </a:br>
            <a:r>
              <a:rPr lang="en-US" sz="1600" dirty="0">
                <a:solidFill>
                  <a:srgbClr val="ED1A3B"/>
                </a:solidFill>
              </a:rPr>
              <a:t>CYBER RESILIENCY CENTER BRAINPORT - </a:t>
            </a:r>
            <a:r>
              <a:rPr lang="en-US" sz="1800" dirty="0">
                <a:solidFill>
                  <a:srgbClr val="ED1A3B"/>
                </a:solidFill>
              </a:rPr>
              <a:t>for the high-tech industry in the Netherlands</a:t>
            </a:r>
            <a:endParaRPr lang="en-US" dirty="0">
              <a:solidFill>
                <a:srgbClr val="ED1A3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02784" y="6070407"/>
            <a:ext cx="1389413" cy="5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2BCC2-E0B6-4717-829B-306DCF16650E}"/>
              </a:ext>
            </a:extLst>
          </p:cNvPr>
          <p:cNvSpPr/>
          <p:nvPr/>
        </p:nvSpPr>
        <p:spPr>
          <a:xfrm>
            <a:off x="663936" y="0"/>
            <a:ext cx="8001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20F01-3806-4B20-A210-D724C1FC1E27}"/>
              </a:ext>
            </a:extLst>
          </p:cNvPr>
          <p:cNvSpPr/>
          <p:nvPr/>
        </p:nvSpPr>
        <p:spPr>
          <a:xfrm>
            <a:off x="694203" y="6070407"/>
            <a:ext cx="517654" cy="7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40B86-0350-4780-994E-F24B1727433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63936" y="1634397"/>
            <a:ext cx="10867302" cy="411537"/>
          </a:xfrm>
        </p:spPr>
        <p:txBody>
          <a:bodyPr/>
          <a:lstStyle/>
          <a:p>
            <a:r>
              <a:rPr lang="en-US" dirty="0"/>
              <a:t>MITRE ATT&amp;CK conference may 9th 2019</a:t>
            </a:r>
          </a:p>
        </p:txBody>
      </p:sp>
      <p:sp>
        <p:nvSpPr>
          <p:cNvPr id="8" name="Vertical Text Placeholder 1">
            <a:extLst>
              <a:ext uri="{FF2B5EF4-FFF2-40B4-BE49-F238E27FC236}">
                <a16:creationId xmlns:a16="http://schemas.microsoft.com/office/drawing/2014/main" id="{91CDEB11-6BF7-4218-9225-2057E23C4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29048" y="5967631"/>
            <a:ext cx="9881394" cy="846580"/>
          </a:xfrm>
        </p:spPr>
        <p:txBody>
          <a:bodyPr/>
          <a:lstStyle/>
          <a:p>
            <a:r>
              <a:rPr lang="en-US" dirty="0"/>
              <a:t>Ewoud Smit – project team member Cyber Resiliency Center Brainport – Manager Cyber Defense Operations -  ASML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36259CB-842C-412C-8BBC-7DCA8CB9370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" y="2045935"/>
            <a:ext cx="12171692" cy="3768923"/>
          </a:xfrm>
        </p:spPr>
      </p:pic>
    </p:spTree>
    <p:extLst>
      <p:ext uri="{BB962C8B-B14F-4D97-AF65-F5344CB8AC3E}">
        <p14:creationId xmlns:p14="http://schemas.microsoft.com/office/powerpoint/2010/main" val="342324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>
            <a:normAutofit/>
          </a:bodyPr>
          <a:lstStyle/>
          <a:p>
            <a:r>
              <a:rPr lang="en-US" dirty="0"/>
              <a:t>Services Cyber Resiliency Center Brainport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/>
              <a:t>Additional services on top of general membership – brokered by the Cyber Resiliency Center </a:t>
            </a:r>
          </a:p>
        </p:txBody>
      </p:sp>
      <p:sp>
        <p:nvSpPr>
          <p:cNvPr id="24" name="BACK">
            <a:hlinkClick r:id="" action="ppaction://noaction"/>
          </p:cNvPr>
          <p:cNvSpPr/>
          <p:nvPr/>
        </p:nvSpPr>
        <p:spPr>
          <a:xfrm>
            <a:off x="9742348" y="5774547"/>
            <a:ext cx="2451240" cy="1082560"/>
          </a:xfrm>
          <a:prstGeom prst="rect">
            <a:avLst/>
          </a:prstGeom>
          <a:solidFill>
            <a:srgbClr val="ED1A3B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D96C0D-8565-452C-B061-F6D5AEFAA4D4}"/>
              </a:ext>
            </a:extLst>
          </p:cNvPr>
          <p:cNvGrpSpPr/>
          <p:nvPr/>
        </p:nvGrpSpPr>
        <p:grpSpPr>
          <a:xfrm>
            <a:off x="663936" y="1413046"/>
            <a:ext cx="2096041" cy="4088410"/>
            <a:chOff x="663936" y="1413046"/>
            <a:chExt cx="2096041" cy="4088410"/>
          </a:xfrm>
        </p:grpSpPr>
        <p:sp>
          <p:nvSpPr>
            <p:cNvPr id="43" name="Прямоугольник 28">
              <a:extLst>
                <a:ext uri="{FF2B5EF4-FFF2-40B4-BE49-F238E27FC236}">
                  <a16:creationId xmlns:a16="http://schemas.microsoft.com/office/drawing/2014/main" id="{CD365D54-6DA7-42EE-91B5-505B021A13B1}"/>
                </a:ext>
              </a:extLst>
            </p:cNvPr>
            <p:cNvSpPr/>
            <p:nvPr/>
          </p:nvSpPr>
          <p:spPr>
            <a:xfrm>
              <a:off x="663937" y="1413046"/>
              <a:ext cx="2096040" cy="408841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F4F2F1"/>
              </a:solidFill>
              <a:prstDash val="solid"/>
              <a:miter lim="800000"/>
            </a:ln>
            <a:effectLst/>
          </p:spPr>
          <p:txBody>
            <a:bodyPr wrap="square" lIns="179953" tIns="899766" rIns="179953" bIns="179953" rtlCol="0" anchor="t">
              <a:noAutofit/>
            </a:bodyPr>
            <a:lstStyle/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 dirty="0">
                  <a:solidFill>
                    <a:schemeClr val="tx2"/>
                  </a:solidFill>
                </a:rPr>
                <a:t>Risk analysis on IT, OT, product software and/or the supply chain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 dirty="0">
                  <a:solidFill>
                    <a:schemeClr val="tx2"/>
                  </a:solidFill>
                </a:rPr>
                <a:t>Risk management strategy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 dirty="0">
                  <a:solidFill>
                    <a:schemeClr val="tx2"/>
                  </a:solidFill>
                </a:rPr>
                <a:t>Vulnerability scan &amp; penetration tests</a:t>
              </a:r>
            </a:p>
          </p:txBody>
        </p:sp>
        <p:sp>
          <p:nvSpPr>
            <p:cNvPr id="44" name="Gelijkbenige driehoek 27">
              <a:extLst>
                <a:ext uri="{FF2B5EF4-FFF2-40B4-BE49-F238E27FC236}">
                  <a16:creationId xmlns:a16="http://schemas.microsoft.com/office/drawing/2014/main" id="{975B94E5-C8AE-4F88-B660-F4C09EDAA9A2}"/>
                </a:ext>
              </a:extLst>
            </p:cNvPr>
            <p:cNvSpPr/>
            <p:nvPr/>
          </p:nvSpPr>
          <p:spPr bwMode="auto">
            <a:xfrm rot="10800000">
              <a:off x="1583302" y="1993479"/>
              <a:ext cx="251605" cy="17486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endParaRPr lang="en-US" sz="1600" b="1" cap="all">
                <a:solidFill>
                  <a:schemeClr val="bg1"/>
                </a:solidFill>
              </a:endParaRPr>
            </a:p>
          </p:txBody>
        </p:sp>
        <p:sp>
          <p:nvSpPr>
            <p:cNvPr id="45" name="Rechthoek 28">
              <a:extLst>
                <a:ext uri="{FF2B5EF4-FFF2-40B4-BE49-F238E27FC236}">
                  <a16:creationId xmlns:a16="http://schemas.microsoft.com/office/drawing/2014/main" id="{EB5C8663-7D0F-49E4-9458-54AA96607C81}"/>
                </a:ext>
              </a:extLst>
            </p:cNvPr>
            <p:cNvSpPr/>
            <p:nvPr/>
          </p:nvSpPr>
          <p:spPr>
            <a:xfrm>
              <a:off x="663936" y="1413047"/>
              <a:ext cx="2090337" cy="6303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r>
                <a:rPr lang="en-US" sz="1400" b="1">
                  <a:solidFill>
                    <a:schemeClr val="bg1"/>
                  </a:solidFill>
                </a:rPr>
                <a:t>IDENTIFICATION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F56C3AE-E6C7-4DCB-A743-E6ABF39A786F}"/>
              </a:ext>
            </a:extLst>
          </p:cNvPr>
          <p:cNvGrpSpPr/>
          <p:nvPr/>
        </p:nvGrpSpPr>
        <p:grpSpPr>
          <a:xfrm>
            <a:off x="2855674" y="1419068"/>
            <a:ext cx="2096041" cy="4088410"/>
            <a:chOff x="663936" y="1413046"/>
            <a:chExt cx="2096041" cy="4088410"/>
          </a:xfrm>
        </p:grpSpPr>
        <p:sp>
          <p:nvSpPr>
            <p:cNvPr id="47" name="Прямоугольник 28">
              <a:extLst>
                <a:ext uri="{FF2B5EF4-FFF2-40B4-BE49-F238E27FC236}">
                  <a16:creationId xmlns:a16="http://schemas.microsoft.com/office/drawing/2014/main" id="{C1D7F616-D797-43B1-829A-B29B3E381996}"/>
                </a:ext>
              </a:extLst>
            </p:cNvPr>
            <p:cNvSpPr/>
            <p:nvPr/>
          </p:nvSpPr>
          <p:spPr>
            <a:xfrm>
              <a:off x="663937" y="1413046"/>
              <a:ext cx="2096040" cy="408841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F4F2F1"/>
              </a:solidFill>
              <a:prstDash val="solid"/>
              <a:miter lim="800000"/>
            </a:ln>
            <a:effectLst/>
          </p:spPr>
          <p:txBody>
            <a:bodyPr wrap="square" lIns="179953" tIns="899766" rIns="179953" bIns="179953" rtlCol="0" anchor="t">
              <a:noAutofit/>
            </a:bodyPr>
            <a:lstStyle/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 dirty="0">
                  <a:solidFill>
                    <a:schemeClr val="tx2"/>
                  </a:solidFill>
                </a:rPr>
                <a:t>Implementing Intake advisory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 dirty="0">
                  <a:solidFill>
                    <a:schemeClr val="tx2"/>
                  </a:solidFill>
                </a:rPr>
                <a:t>Awareness &amp; training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 dirty="0">
                  <a:solidFill>
                    <a:schemeClr val="tx2"/>
                  </a:solidFill>
                </a:rPr>
                <a:t>Support Implementing IT &amp; OT</a:t>
              </a:r>
            </a:p>
            <a:p>
              <a:pPr marL="742805" lvl="1" indent="-285750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</a:pPr>
              <a:r>
                <a:rPr lang="en-US" sz="1300" dirty="0">
                  <a:solidFill>
                    <a:schemeClr val="tx2"/>
                  </a:solidFill>
                </a:rPr>
                <a:t>Identity &amp; Access Mgt</a:t>
              </a:r>
            </a:p>
            <a:p>
              <a:pPr marL="742805" lvl="1" indent="-285750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</a:pPr>
              <a:r>
                <a:rPr lang="en-US" sz="1300" dirty="0">
                  <a:solidFill>
                    <a:schemeClr val="tx2"/>
                  </a:solidFill>
                </a:rPr>
                <a:t>Data protection</a:t>
              </a:r>
            </a:p>
            <a:p>
              <a:pPr marL="742805" lvl="1" indent="-285750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</a:pPr>
              <a:r>
                <a:rPr lang="en-US" sz="1300" dirty="0">
                  <a:solidFill>
                    <a:schemeClr val="tx2"/>
                  </a:solidFill>
                </a:rPr>
                <a:t>ISMS</a:t>
              </a:r>
            </a:p>
            <a:p>
              <a:pPr marL="742805" lvl="1" indent="-285750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q"/>
              </a:pPr>
              <a:r>
                <a:rPr lang="en-US" sz="1300" dirty="0">
                  <a:solidFill>
                    <a:schemeClr val="tx2"/>
                  </a:solidFill>
                </a:rPr>
                <a:t>Roadmap</a:t>
              </a:r>
            </a:p>
          </p:txBody>
        </p:sp>
        <p:sp>
          <p:nvSpPr>
            <p:cNvPr id="48" name="Gelijkbenige driehoek 27">
              <a:extLst>
                <a:ext uri="{FF2B5EF4-FFF2-40B4-BE49-F238E27FC236}">
                  <a16:creationId xmlns:a16="http://schemas.microsoft.com/office/drawing/2014/main" id="{E1D83971-37F4-49D7-AFB5-3779C9921A70}"/>
                </a:ext>
              </a:extLst>
            </p:cNvPr>
            <p:cNvSpPr/>
            <p:nvPr/>
          </p:nvSpPr>
          <p:spPr bwMode="auto">
            <a:xfrm rot="10800000">
              <a:off x="1583302" y="1993479"/>
              <a:ext cx="251605" cy="17486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endParaRPr lang="en-US" sz="1600" b="1" cap="all">
                <a:solidFill>
                  <a:schemeClr val="bg1"/>
                </a:solidFill>
              </a:endParaRPr>
            </a:p>
          </p:txBody>
        </p:sp>
        <p:sp>
          <p:nvSpPr>
            <p:cNvPr id="49" name="Rechthoek 28">
              <a:extLst>
                <a:ext uri="{FF2B5EF4-FFF2-40B4-BE49-F238E27FC236}">
                  <a16:creationId xmlns:a16="http://schemas.microsoft.com/office/drawing/2014/main" id="{560905BF-9B92-479A-842E-670ED6F6F921}"/>
                </a:ext>
              </a:extLst>
            </p:cNvPr>
            <p:cNvSpPr/>
            <p:nvPr/>
          </p:nvSpPr>
          <p:spPr>
            <a:xfrm>
              <a:off x="663936" y="1413047"/>
              <a:ext cx="2090337" cy="6303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r>
                <a:rPr lang="en-US" sz="1400" b="1">
                  <a:solidFill>
                    <a:schemeClr val="bg1"/>
                  </a:solidFill>
                </a:rPr>
                <a:t>PROTECTION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637675-D399-40EE-B77D-C482B9731FC1}"/>
              </a:ext>
            </a:extLst>
          </p:cNvPr>
          <p:cNvGrpSpPr/>
          <p:nvPr/>
        </p:nvGrpSpPr>
        <p:grpSpPr>
          <a:xfrm>
            <a:off x="5049074" y="1429701"/>
            <a:ext cx="2096041" cy="4088410"/>
            <a:chOff x="663936" y="1413046"/>
            <a:chExt cx="2096041" cy="4088410"/>
          </a:xfrm>
        </p:grpSpPr>
        <p:sp>
          <p:nvSpPr>
            <p:cNvPr id="53" name="Прямоугольник 28">
              <a:extLst>
                <a:ext uri="{FF2B5EF4-FFF2-40B4-BE49-F238E27FC236}">
                  <a16:creationId xmlns:a16="http://schemas.microsoft.com/office/drawing/2014/main" id="{7CA1E9A0-F5AF-4971-B065-119249AA56FF}"/>
                </a:ext>
              </a:extLst>
            </p:cNvPr>
            <p:cNvSpPr/>
            <p:nvPr/>
          </p:nvSpPr>
          <p:spPr>
            <a:xfrm>
              <a:off x="663937" y="1413046"/>
              <a:ext cx="2096040" cy="408841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F4F2F1"/>
              </a:solidFill>
              <a:prstDash val="solid"/>
              <a:miter lim="800000"/>
            </a:ln>
            <a:effectLst/>
          </p:spPr>
          <p:txBody>
            <a:bodyPr wrap="square" lIns="179953" tIns="899766" rIns="179953" bIns="179953" rtlCol="0" anchor="t">
              <a:noAutofit/>
            </a:bodyPr>
            <a:lstStyle/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>
                  <a:solidFill>
                    <a:schemeClr val="tx2"/>
                  </a:solidFill>
                </a:rPr>
                <a:t>Managed Intrusion Detection System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>
                  <a:solidFill>
                    <a:schemeClr val="tx2"/>
                  </a:solidFill>
                </a:rPr>
                <a:t>Security Operations Center</a:t>
              </a:r>
            </a:p>
          </p:txBody>
        </p:sp>
        <p:sp>
          <p:nvSpPr>
            <p:cNvPr id="54" name="Gelijkbenige driehoek 27">
              <a:extLst>
                <a:ext uri="{FF2B5EF4-FFF2-40B4-BE49-F238E27FC236}">
                  <a16:creationId xmlns:a16="http://schemas.microsoft.com/office/drawing/2014/main" id="{0756C2E5-594E-4383-A8FA-042621342AFC}"/>
                </a:ext>
              </a:extLst>
            </p:cNvPr>
            <p:cNvSpPr/>
            <p:nvPr/>
          </p:nvSpPr>
          <p:spPr bwMode="auto">
            <a:xfrm rot="10800000">
              <a:off x="1583302" y="1993479"/>
              <a:ext cx="251605" cy="17486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endParaRPr lang="en-US" sz="1600" b="1" cap="all">
                <a:solidFill>
                  <a:schemeClr val="bg1"/>
                </a:solidFill>
              </a:endParaRPr>
            </a:p>
          </p:txBody>
        </p:sp>
        <p:sp>
          <p:nvSpPr>
            <p:cNvPr id="57" name="Rechthoek 28">
              <a:extLst>
                <a:ext uri="{FF2B5EF4-FFF2-40B4-BE49-F238E27FC236}">
                  <a16:creationId xmlns:a16="http://schemas.microsoft.com/office/drawing/2014/main" id="{A699989E-F9AB-468E-99DE-6DAD45127E00}"/>
                </a:ext>
              </a:extLst>
            </p:cNvPr>
            <p:cNvSpPr/>
            <p:nvPr/>
          </p:nvSpPr>
          <p:spPr>
            <a:xfrm>
              <a:off x="663936" y="1413047"/>
              <a:ext cx="2090337" cy="63038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r>
                <a:rPr lang="en-US" sz="1400" b="1">
                  <a:solidFill>
                    <a:schemeClr val="bg1"/>
                  </a:solidFill>
                </a:rPr>
                <a:t>DETECTION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F5A20D-E2E1-46C9-A87F-5686334D8578}"/>
              </a:ext>
            </a:extLst>
          </p:cNvPr>
          <p:cNvGrpSpPr/>
          <p:nvPr/>
        </p:nvGrpSpPr>
        <p:grpSpPr>
          <a:xfrm>
            <a:off x="7240810" y="1429702"/>
            <a:ext cx="2096041" cy="4088410"/>
            <a:chOff x="663936" y="1413046"/>
            <a:chExt cx="2096041" cy="4088410"/>
          </a:xfrm>
        </p:grpSpPr>
        <p:sp>
          <p:nvSpPr>
            <p:cNvPr id="76" name="Прямоугольник 28">
              <a:extLst>
                <a:ext uri="{FF2B5EF4-FFF2-40B4-BE49-F238E27FC236}">
                  <a16:creationId xmlns:a16="http://schemas.microsoft.com/office/drawing/2014/main" id="{4187F870-2F0E-4BE5-852E-2BC61D3A4530}"/>
                </a:ext>
              </a:extLst>
            </p:cNvPr>
            <p:cNvSpPr/>
            <p:nvPr/>
          </p:nvSpPr>
          <p:spPr>
            <a:xfrm>
              <a:off x="663937" y="1413046"/>
              <a:ext cx="2096040" cy="408841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F4F2F1"/>
              </a:solidFill>
              <a:prstDash val="solid"/>
              <a:miter lim="800000"/>
            </a:ln>
            <a:effectLst/>
          </p:spPr>
          <p:txBody>
            <a:bodyPr wrap="square" lIns="179953" tIns="899766" rIns="179953" bIns="179953" rtlCol="0" anchor="t">
              <a:noAutofit/>
            </a:bodyPr>
            <a:lstStyle/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>
                  <a:solidFill>
                    <a:schemeClr val="tx2"/>
                  </a:solidFill>
                </a:rPr>
                <a:t>Computer Emergency Response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>
                  <a:solidFill>
                    <a:schemeClr val="tx2"/>
                  </a:solidFill>
                </a:rPr>
                <a:t>Forensic Investigation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>
                  <a:solidFill>
                    <a:schemeClr val="tx2"/>
                  </a:solidFill>
                </a:rPr>
                <a:t>Communications Support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>
                  <a:solidFill>
                    <a:schemeClr val="tx2"/>
                  </a:solidFill>
                </a:rPr>
                <a:t>Improvement plan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>
                  <a:solidFill>
                    <a:schemeClr val="tx2"/>
                  </a:solidFill>
                </a:rPr>
                <a:t>Implementation Support</a:t>
              </a:r>
            </a:p>
          </p:txBody>
        </p:sp>
        <p:sp>
          <p:nvSpPr>
            <p:cNvPr id="77" name="Gelijkbenige driehoek 27">
              <a:extLst>
                <a:ext uri="{FF2B5EF4-FFF2-40B4-BE49-F238E27FC236}">
                  <a16:creationId xmlns:a16="http://schemas.microsoft.com/office/drawing/2014/main" id="{02BAC57B-59DA-4C61-9E4F-381EDDE1A907}"/>
                </a:ext>
              </a:extLst>
            </p:cNvPr>
            <p:cNvSpPr/>
            <p:nvPr/>
          </p:nvSpPr>
          <p:spPr bwMode="auto">
            <a:xfrm rot="10800000">
              <a:off x="1583302" y="1993479"/>
              <a:ext cx="251605" cy="17486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endParaRPr lang="en-US" sz="1600" b="1" cap="all">
                <a:solidFill>
                  <a:schemeClr val="bg1"/>
                </a:solidFill>
              </a:endParaRPr>
            </a:p>
          </p:txBody>
        </p:sp>
        <p:sp>
          <p:nvSpPr>
            <p:cNvPr id="84" name="Rechthoek 28">
              <a:extLst>
                <a:ext uri="{FF2B5EF4-FFF2-40B4-BE49-F238E27FC236}">
                  <a16:creationId xmlns:a16="http://schemas.microsoft.com/office/drawing/2014/main" id="{C8B59188-2C8C-41F9-B493-FF7F521AA227}"/>
                </a:ext>
              </a:extLst>
            </p:cNvPr>
            <p:cNvSpPr/>
            <p:nvPr/>
          </p:nvSpPr>
          <p:spPr>
            <a:xfrm>
              <a:off x="663936" y="1413047"/>
              <a:ext cx="2090337" cy="6303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r>
                <a:rPr lang="en-US" sz="1400" b="1">
                  <a:solidFill>
                    <a:schemeClr val="bg1"/>
                  </a:solidFill>
                </a:rPr>
                <a:t>RESPONSE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9647186-59F7-4E7E-9EFB-02C09746783B}"/>
              </a:ext>
            </a:extLst>
          </p:cNvPr>
          <p:cNvGrpSpPr/>
          <p:nvPr/>
        </p:nvGrpSpPr>
        <p:grpSpPr>
          <a:xfrm>
            <a:off x="9429493" y="1429703"/>
            <a:ext cx="2096041" cy="4088410"/>
            <a:chOff x="663936" y="1413046"/>
            <a:chExt cx="2096041" cy="4088410"/>
          </a:xfrm>
        </p:grpSpPr>
        <p:sp>
          <p:nvSpPr>
            <p:cNvPr id="86" name="Прямоугольник 28">
              <a:extLst>
                <a:ext uri="{FF2B5EF4-FFF2-40B4-BE49-F238E27FC236}">
                  <a16:creationId xmlns:a16="http://schemas.microsoft.com/office/drawing/2014/main" id="{0685086D-62F2-480D-B97C-5DF25AD73BDA}"/>
                </a:ext>
              </a:extLst>
            </p:cNvPr>
            <p:cNvSpPr/>
            <p:nvPr/>
          </p:nvSpPr>
          <p:spPr>
            <a:xfrm>
              <a:off x="663937" y="1413046"/>
              <a:ext cx="2096040" cy="408841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F4F2F1"/>
              </a:solidFill>
              <a:prstDash val="solid"/>
              <a:miter lim="800000"/>
            </a:ln>
            <a:effectLst/>
          </p:spPr>
          <p:txBody>
            <a:bodyPr wrap="square" lIns="179953" tIns="899766" rIns="179953" bIns="179953" rtlCol="0" anchor="t">
              <a:noAutofit/>
            </a:bodyPr>
            <a:lstStyle/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>
                  <a:solidFill>
                    <a:schemeClr val="tx2"/>
                  </a:solidFill>
                </a:rPr>
                <a:t>Recovery support services</a:t>
              </a:r>
            </a:p>
          </p:txBody>
        </p:sp>
        <p:sp>
          <p:nvSpPr>
            <p:cNvPr id="87" name="Gelijkbenige driehoek 27">
              <a:extLst>
                <a:ext uri="{FF2B5EF4-FFF2-40B4-BE49-F238E27FC236}">
                  <a16:creationId xmlns:a16="http://schemas.microsoft.com/office/drawing/2014/main" id="{8455E6A2-6DA6-4529-8543-5357E24FA6C7}"/>
                </a:ext>
              </a:extLst>
            </p:cNvPr>
            <p:cNvSpPr/>
            <p:nvPr/>
          </p:nvSpPr>
          <p:spPr bwMode="auto">
            <a:xfrm rot="10800000">
              <a:off x="1583302" y="1993479"/>
              <a:ext cx="251605" cy="174862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endParaRPr lang="en-US" sz="1600" b="1" cap="all">
                <a:solidFill>
                  <a:schemeClr val="bg1"/>
                </a:solidFill>
              </a:endParaRPr>
            </a:p>
          </p:txBody>
        </p:sp>
        <p:sp>
          <p:nvSpPr>
            <p:cNvPr id="88" name="Rechthoek 28">
              <a:extLst>
                <a:ext uri="{FF2B5EF4-FFF2-40B4-BE49-F238E27FC236}">
                  <a16:creationId xmlns:a16="http://schemas.microsoft.com/office/drawing/2014/main" id="{6606C08B-1C8C-424C-80F3-A77D4EB7E42F}"/>
                </a:ext>
              </a:extLst>
            </p:cNvPr>
            <p:cNvSpPr/>
            <p:nvPr/>
          </p:nvSpPr>
          <p:spPr>
            <a:xfrm>
              <a:off x="663936" y="1413047"/>
              <a:ext cx="2090337" cy="6303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r>
                <a:rPr lang="en-US" sz="1400" b="1">
                  <a:solidFill>
                    <a:schemeClr val="bg1"/>
                  </a:solidFill>
                </a:rPr>
                <a:t>RECOVERY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3DD7243-8B94-487A-A5DB-E33E71A10AF4}"/>
              </a:ext>
            </a:extLst>
          </p:cNvPr>
          <p:cNvSpPr/>
          <p:nvPr/>
        </p:nvSpPr>
        <p:spPr>
          <a:xfrm>
            <a:off x="694203" y="6070407"/>
            <a:ext cx="517654" cy="7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7D464F-FBC6-49D6-9521-B110F1AB8BD8}"/>
              </a:ext>
            </a:extLst>
          </p:cNvPr>
          <p:cNvSpPr/>
          <p:nvPr/>
        </p:nvSpPr>
        <p:spPr>
          <a:xfrm>
            <a:off x="10402784" y="6070407"/>
            <a:ext cx="1389413" cy="5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642466-B475-4A6D-B7E6-FBF9A3328707}"/>
              </a:ext>
            </a:extLst>
          </p:cNvPr>
          <p:cNvSpPr/>
          <p:nvPr/>
        </p:nvSpPr>
        <p:spPr>
          <a:xfrm>
            <a:off x="663936" y="0"/>
            <a:ext cx="8001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BAB2-8252-4B89-BA6C-BAB3697D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organizational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0ECFAD-3DF4-4485-9CA2-8A93678A8F0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A foundation with the DNA of a cooperation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165E3-2BA8-47EE-8299-17EF357FC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3936" y="1720867"/>
            <a:ext cx="7618827" cy="4552114"/>
          </a:xfrm>
        </p:spPr>
        <p:txBody>
          <a:bodyPr/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Office at the Brainport Industries Campus (Eindhoven)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Lean &amp; flexible support organization</a:t>
            </a:r>
          </a:p>
          <a:p>
            <a:pPr marL="550863" lvl="1" indent="-285750">
              <a:buClr>
                <a:srgbClr val="FF0000"/>
              </a:buClr>
              <a:buSzPct val="100000"/>
              <a:buFont typeface="Trebuchet MS" panose="020B0603020202020204" pitchFamily="34" charset="0"/>
              <a:buChar char="□"/>
            </a:pPr>
            <a:r>
              <a:rPr lang="en-US" dirty="0"/>
              <a:t>Moderator for the online knowledge/sharing portal</a:t>
            </a:r>
          </a:p>
          <a:p>
            <a:pPr marL="550863" lvl="1" indent="-285750">
              <a:buClr>
                <a:srgbClr val="FF0000"/>
              </a:buClr>
              <a:buSzPct val="100000"/>
              <a:buFont typeface="Trebuchet MS" panose="020B0603020202020204" pitchFamily="34" charset="0"/>
              <a:buChar char="□"/>
            </a:pPr>
            <a:r>
              <a:rPr lang="en-US" dirty="0"/>
              <a:t>Front office (services, marketing &amp; sales)</a:t>
            </a:r>
          </a:p>
          <a:p>
            <a:pPr marL="550863" lvl="1" indent="-285750">
              <a:buClr>
                <a:srgbClr val="FF0000"/>
              </a:buClr>
              <a:buSzPct val="100000"/>
              <a:buFont typeface="Trebuchet MS" panose="020B0603020202020204" pitchFamily="34" charset="0"/>
              <a:buChar char="□"/>
            </a:pPr>
            <a:r>
              <a:rPr lang="en-US" dirty="0"/>
              <a:t>Back office (IT, organization and administration)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Legal construct &amp; governance</a:t>
            </a:r>
          </a:p>
          <a:p>
            <a:pPr marL="550863" lvl="1" indent="-285750">
              <a:buClr>
                <a:srgbClr val="FF0000"/>
              </a:buClr>
              <a:buSzPct val="100000"/>
              <a:buFont typeface="Trebuchet MS" panose="020B0603020202020204" pitchFamily="34" charset="0"/>
              <a:buChar char="□"/>
            </a:pPr>
            <a:r>
              <a:rPr lang="en-US" dirty="0"/>
              <a:t>a Foundation (non-profit)</a:t>
            </a:r>
          </a:p>
          <a:p>
            <a:pPr marL="550863" lvl="1" indent="-285750">
              <a:buClr>
                <a:srgbClr val="FF0000"/>
              </a:buClr>
              <a:buSzPct val="100000"/>
              <a:buFont typeface="Trebuchet MS" panose="020B0603020202020204" pitchFamily="34" charset="0"/>
              <a:buChar char="□"/>
            </a:pPr>
            <a:r>
              <a:rPr lang="en-US" dirty="0"/>
              <a:t>One director / chair</a:t>
            </a:r>
          </a:p>
          <a:p>
            <a:pPr marL="550863" lvl="1" indent="-285750">
              <a:buClr>
                <a:srgbClr val="FF0000"/>
              </a:buClr>
              <a:buSzPct val="100000"/>
              <a:buFont typeface="Trebuchet MS" panose="020B0603020202020204" pitchFamily="34" charset="0"/>
              <a:buChar char="□"/>
            </a:pPr>
            <a:r>
              <a:rPr lang="en-US" dirty="0"/>
              <a:t>Supervisory Board of seven members</a:t>
            </a:r>
          </a:p>
          <a:p>
            <a:pPr marL="827088" lvl="2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4 representatives from the “members” </a:t>
            </a:r>
          </a:p>
          <a:p>
            <a:pPr marL="827088" lvl="2" indent="-28575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topic specialists (Cyber, Accounting &amp; Marketing)</a:t>
            </a:r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5101963-ECF3-44E2-9D5B-45493686070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8" r="39878"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8AC5EC-3F44-49DD-9490-E68D7BEADC54}"/>
              </a:ext>
            </a:extLst>
          </p:cNvPr>
          <p:cNvSpPr/>
          <p:nvPr/>
        </p:nvSpPr>
        <p:spPr>
          <a:xfrm>
            <a:off x="1708480" y="6145528"/>
            <a:ext cx="420484" cy="71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BF38D-469F-4019-BE1A-D3572431ED19}"/>
              </a:ext>
            </a:extLst>
          </p:cNvPr>
          <p:cNvSpPr/>
          <p:nvPr/>
        </p:nvSpPr>
        <p:spPr>
          <a:xfrm>
            <a:off x="1683895" y="0"/>
            <a:ext cx="649912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F15702-7E3D-41CE-BF75-B1D1DF1BF6B7}"/>
              </a:ext>
            </a:extLst>
          </p:cNvPr>
          <p:cNvSpPr/>
          <p:nvPr/>
        </p:nvSpPr>
        <p:spPr>
          <a:xfrm>
            <a:off x="9655627" y="6040073"/>
            <a:ext cx="1178869" cy="62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FF6EE6-7C03-4389-85B5-906FE1827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0511282" y="6732165"/>
            <a:ext cx="37137" cy="793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80B44C-7EAB-4E97-8E62-D5B2BDA8A0C2}"/>
              </a:ext>
            </a:extLst>
          </p:cNvPr>
          <p:cNvSpPr/>
          <p:nvPr/>
        </p:nvSpPr>
        <p:spPr>
          <a:xfrm>
            <a:off x="10402784" y="6070407"/>
            <a:ext cx="1389413" cy="5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113819-512D-4F42-973C-BE2302CB5E21}"/>
              </a:ext>
            </a:extLst>
          </p:cNvPr>
          <p:cNvSpPr/>
          <p:nvPr/>
        </p:nvSpPr>
        <p:spPr>
          <a:xfrm>
            <a:off x="663936" y="0"/>
            <a:ext cx="8001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30E6E9-768F-427C-8D2F-32DEDEE31D1C}"/>
              </a:ext>
            </a:extLst>
          </p:cNvPr>
          <p:cNvSpPr/>
          <p:nvPr/>
        </p:nvSpPr>
        <p:spPr>
          <a:xfrm>
            <a:off x="694203" y="6070407"/>
            <a:ext cx="517654" cy="7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590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6559-A090-4727-8190-DDA67838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so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5F06-B6D0-4B46-936A-01A2D946DD6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E4CD157D-40F9-44BE-93D1-5048F8557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1115" y="1414668"/>
            <a:ext cx="7958019" cy="5137133"/>
          </a:xfrm>
        </p:spPr>
        <p:txBody>
          <a:bodyPr/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ED1A3B"/>
                </a:solidFill>
              </a:rPr>
              <a:t>Start with a small core group</a:t>
            </a:r>
          </a:p>
          <a:p>
            <a:pPr>
              <a:buClr>
                <a:srgbClr val="FF0000"/>
              </a:buClr>
            </a:pPr>
            <a:endParaRPr lang="en-US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ED1A3B"/>
                </a:solidFill>
              </a:rPr>
              <a:t>Ensure sense of Urgency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ED1A3B"/>
                </a:solidFill>
              </a:rPr>
              <a:t>Co-create with the target audience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ED1A3B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ED1A3B"/>
                </a:solidFill>
              </a:rPr>
              <a:t>Just do it, learn as you go</a:t>
            </a:r>
          </a:p>
          <a:p>
            <a:pPr>
              <a:buClr>
                <a:srgbClr val="FF0000"/>
              </a:buClr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BC7AD-7385-4B3A-B588-27387C1EDECF}"/>
              </a:ext>
            </a:extLst>
          </p:cNvPr>
          <p:cNvSpPr/>
          <p:nvPr/>
        </p:nvSpPr>
        <p:spPr>
          <a:xfrm>
            <a:off x="10477850" y="6040073"/>
            <a:ext cx="1451294" cy="629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33C2193-C5A5-48EB-BCEA-5101421272D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4" r="29964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937118-E5EC-4E46-9992-15ED4BC11595}"/>
              </a:ext>
            </a:extLst>
          </p:cNvPr>
          <p:cNvSpPr/>
          <p:nvPr/>
        </p:nvSpPr>
        <p:spPr>
          <a:xfrm>
            <a:off x="771115" y="6195565"/>
            <a:ext cx="517654" cy="71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6B18B1-75D8-4C67-AE60-3A245BF47115}"/>
              </a:ext>
            </a:extLst>
          </p:cNvPr>
          <p:cNvSpPr/>
          <p:nvPr/>
        </p:nvSpPr>
        <p:spPr>
          <a:xfrm>
            <a:off x="663936" y="0"/>
            <a:ext cx="8001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0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D8DB-D10E-4647-B1B9-4D9A2DB8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0CA3-478C-4981-BE06-89EDB34BB30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Ewoud Smit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>
                <a:solidFill>
                  <a:srgbClr val="FF0000"/>
                </a:solidFill>
              </a:rPr>
              <a:t>ewoud.smit@asml.com</a:t>
            </a:r>
            <a:r>
              <a:rPr lang="nl-NL" dirty="0">
                <a:solidFill>
                  <a:schemeClr val="tx1"/>
                </a:solidFill>
              </a:rPr>
              <a:t> - 06 21 22 13 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CA90B8-7271-4388-AD30-8E327E7517F8}"/>
              </a:ext>
            </a:extLst>
          </p:cNvPr>
          <p:cNvSpPr/>
          <p:nvPr/>
        </p:nvSpPr>
        <p:spPr>
          <a:xfrm>
            <a:off x="663936" y="0"/>
            <a:ext cx="8001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6F254-6F3B-40CB-8654-A47E7812774A}"/>
              </a:ext>
            </a:extLst>
          </p:cNvPr>
          <p:cNvSpPr/>
          <p:nvPr/>
        </p:nvSpPr>
        <p:spPr>
          <a:xfrm>
            <a:off x="694203" y="6145528"/>
            <a:ext cx="517654" cy="71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2695E-8A4B-44C1-9C32-262BB98C2C2A}"/>
              </a:ext>
            </a:extLst>
          </p:cNvPr>
          <p:cNvSpPr/>
          <p:nvPr/>
        </p:nvSpPr>
        <p:spPr>
          <a:xfrm>
            <a:off x="10402784" y="6089765"/>
            <a:ext cx="1389413" cy="5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ED65E7A-42BA-4411-8FCC-1035BAD1968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5" b="17825"/>
          <a:stretch>
            <a:fillRect/>
          </a:stretch>
        </p:blipFill>
        <p:spPr>
          <a:xfrm>
            <a:off x="664631" y="2490252"/>
            <a:ext cx="10868400" cy="3973883"/>
          </a:xfrm>
        </p:spPr>
      </p:pic>
      <p:sp>
        <p:nvSpPr>
          <p:cNvPr id="4" name="Tekstvak 3"/>
          <p:cNvSpPr txBox="1"/>
          <p:nvPr/>
        </p:nvSpPr>
        <p:spPr>
          <a:xfrm>
            <a:off x="888050" y="1690033"/>
            <a:ext cx="97112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D1A3B"/>
                </a:solidFill>
              </a:rPr>
              <a:t>CYBER RESILIENCY CENTER BRAINPORT</a:t>
            </a:r>
            <a:br>
              <a:rPr lang="en-US" dirty="0">
                <a:solidFill>
                  <a:srgbClr val="ED1A3B"/>
                </a:solidFill>
              </a:rPr>
            </a:br>
            <a:r>
              <a:rPr lang="en-US" dirty="0">
                <a:solidFill>
                  <a:srgbClr val="ED1A3B"/>
                </a:solidFill>
              </a:rPr>
              <a:t>for the Dutch high-tech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4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2333-BC6A-4A01-B2CE-1F2D90C9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ASML &amp; ATT&amp;CK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FA7B-1F86-4165-BC39-6455B6C5E95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EC279496-9C4F-4BBB-AFCE-D30D26111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3937" y="1720867"/>
            <a:ext cx="5046199" cy="3693600"/>
          </a:xfrm>
        </p:spPr>
        <p:txBody>
          <a:bodyPr/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Holistic Lithography company supplying key technology platform for Semiconductor industry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Intellectual property protection &amp; delivery impact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CSIRT using ATT&amp;CK for play development &amp; gap analysis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Securing our own estate is not enough, collaboration &amp; increasing resilience in the supply chain is key</a:t>
            </a:r>
          </a:p>
          <a:p>
            <a:pPr>
              <a:buClr>
                <a:srgbClr val="FF0000"/>
              </a:buClr>
            </a:pPr>
            <a:endParaRPr lang="en-US" dirty="0"/>
          </a:p>
          <a:p>
            <a:pPr>
              <a:buClr>
                <a:srgbClr val="FF0000"/>
              </a:buClr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01BC4A-77E6-45CC-BEF8-0B435F769999}"/>
              </a:ext>
            </a:extLst>
          </p:cNvPr>
          <p:cNvSpPr/>
          <p:nvPr/>
        </p:nvSpPr>
        <p:spPr>
          <a:xfrm>
            <a:off x="10402784" y="6089765"/>
            <a:ext cx="1389413" cy="5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43AC8-74A7-42E1-8D72-C057CAA35A8A}"/>
              </a:ext>
            </a:extLst>
          </p:cNvPr>
          <p:cNvSpPr/>
          <p:nvPr/>
        </p:nvSpPr>
        <p:spPr>
          <a:xfrm>
            <a:off x="694203" y="6070407"/>
            <a:ext cx="517654" cy="7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67BD6-AEDA-4794-A80B-2D3750545234}"/>
              </a:ext>
            </a:extLst>
          </p:cNvPr>
          <p:cNvSpPr/>
          <p:nvPr/>
        </p:nvSpPr>
        <p:spPr>
          <a:xfrm>
            <a:off x="663936" y="0"/>
            <a:ext cx="8001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5E1189C-7A79-4D39-8974-4A65F230132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8" b="13288"/>
          <a:stretch>
            <a:fillRect/>
          </a:stretch>
        </p:blipFill>
        <p:spPr>
          <a:xfrm>
            <a:off x="5540464" y="1548705"/>
            <a:ext cx="6060244" cy="484775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E2A253-5744-4BE3-AEB2-FC269E39D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8" y="4530555"/>
            <a:ext cx="5221742" cy="17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0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2333-BC6A-4A01-B2CE-1F2D90C9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FA7B-1F86-4165-BC39-6455B6C5E95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EC279496-9C4F-4BBB-AFCE-D30D26111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3937" y="1720867"/>
            <a:ext cx="5207024" cy="3693600"/>
          </a:xfrm>
        </p:spPr>
        <p:txBody>
          <a:bodyPr/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Why a Cyber Resiliency Center Brainport?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Approach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Offering (under development)</a:t>
            </a:r>
          </a:p>
          <a:p>
            <a:pPr>
              <a:buClr>
                <a:srgbClr val="FF0000"/>
              </a:buClr>
            </a:pPr>
            <a:endParaRPr lang="en-US" dirty="0"/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Lessons learned until now</a:t>
            </a:r>
          </a:p>
          <a:p>
            <a:pPr>
              <a:buClr>
                <a:srgbClr val="FF0000"/>
              </a:buClr>
            </a:pPr>
            <a:endParaRPr lang="en-US" dirty="0"/>
          </a:p>
          <a:p>
            <a:pPr>
              <a:buClr>
                <a:srgbClr val="FF0000"/>
              </a:buClr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B44314E-0812-4E22-AD25-3FD19E00B26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1" r="13091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01BC4A-77E6-45CC-BEF8-0B435F769999}"/>
              </a:ext>
            </a:extLst>
          </p:cNvPr>
          <p:cNvSpPr/>
          <p:nvPr/>
        </p:nvSpPr>
        <p:spPr>
          <a:xfrm>
            <a:off x="10402784" y="6089765"/>
            <a:ext cx="1389413" cy="5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43AC8-74A7-42E1-8D72-C057CAA35A8A}"/>
              </a:ext>
            </a:extLst>
          </p:cNvPr>
          <p:cNvSpPr/>
          <p:nvPr/>
        </p:nvSpPr>
        <p:spPr>
          <a:xfrm>
            <a:off x="694203" y="6070407"/>
            <a:ext cx="517654" cy="7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67BD6-AEDA-4794-A80B-2D3750545234}"/>
              </a:ext>
            </a:extLst>
          </p:cNvPr>
          <p:cNvSpPr/>
          <p:nvPr/>
        </p:nvSpPr>
        <p:spPr>
          <a:xfrm>
            <a:off x="663936" y="0"/>
            <a:ext cx="8001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82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D1A3B"/>
                </a:solidFill>
              </a:rPr>
              <a:t>Dutch Cyber Security Council: Improve information exchange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>
          <a:xfrm>
            <a:off x="663936" y="1720867"/>
            <a:ext cx="7994289" cy="3693600"/>
          </a:xfrm>
        </p:spPr>
        <p:txBody>
          <a:bodyPr/>
          <a:lstStyle/>
          <a:p>
            <a:r>
              <a:rPr lang="en-US" dirty="0"/>
              <a:t>Observations: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Urgency is high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Timely access to the correct information is paramount for the Cyber Resiliency of modern organizations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Cyber Resiliency is one of the cornerstones for a prosperous Netherlands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Advice: </a:t>
            </a:r>
            <a:r>
              <a:rPr lang="en-US" dirty="0">
                <a:solidFill>
                  <a:srgbClr val="ED1A3B"/>
                </a:solidFill>
              </a:rPr>
              <a:t>Improve information exchange by expanding the network of Information Sharing &amp; Analysis Centers (like the ECSG)</a:t>
            </a:r>
            <a:endParaRPr lang="en-US" sz="1200" dirty="0">
              <a:solidFill>
                <a:srgbClr val="ED1A3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02784" y="6089765"/>
            <a:ext cx="1389413" cy="5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572" y="1868338"/>
            <a:ext cx="2314680" cy="23784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A5FF53-FD41-4B87-87C7-9C06F26EC0C0}"/>
              </a:ext>
            </a:extLst>
          </p:cNvPr>
          <p:cNvSpPr/>
          <p:nvPr/>
        </p:nvSpPr>
        <p:spPr>
          <a:xfrm>
            <a:off x="663936" y="0"/>
            <a:ext cx="8001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8A4C4-5C06-4A64-A08C-C6E688C30F38}"/>
              </a:ext>
            </a:extLst>
          </p:cNvPr>
          <p:cNvSpPr/>
          <p:nvPr/>
        </p:nvSpPr>
        <p:spPr>
          <a:xfrm>
            <a:off x="694203" y="6070407"/>
            <a:ext cx="517654" cy="7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2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BAB2-8252-4B89-BA6C-BAB3697D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Cyber Resiliency Center Brainport?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C9CF1-2898-45B9-B4AC-3CDB0FC8ECA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What do we believe?</a:t>
            </a: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B9678FCD-30E2-4383-83BA-69AB6AB2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Digitization brings economic and social opportunities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But also threats, for instance through espionage and sabotage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Information exchange and cooperation are the key to Cyber Resiliency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For the Small &amp; Medium enterprise in the high-tech industry it is near impossible to organize this independently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But is necessary to retain the ‘license to operate’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F0000"/>
              </a:buClr>
            </a:pPr>
            <a:r>
              <a:rPr lang="en-US" b="1" dirty="0"/>
              <a:t>Sitting idle is not an option!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779E624-1040-43CB-968C-160DE6289C3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9" r="22039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D255CC-D0EE-4772-AA8E-1A429336421A}"/>
              </a:ext>
            </a:extLst>
          </p:cNvPr>
          <p:cNvSpPr/>
          <p:nvPr/>
        </p:nvSpPr>
        <p:spPr>
          <a:xfrm>
            <a:off x="10402784" y="6089765"/>
            <a:ext cx="1389413" cy="5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2D8FF-818E-4CD9-90F1-2E8ED218B360}"/>
              </a:ext>
            </a:extLst>
          </p:cNvPr>
          <p:cNvSpPr/>
          <p:nvPr/>
        </p:nvSpPr>
        <p:spPr>
          <a:xfrm>
            <a:off x="694203" y="6070407"/>
            <a:ext cx="517654" cy="7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25C399-8834-467C-A613-A48D98C2BBF6}"/>
              </a:ext>
            </a:extLst>
          </p:cNvPr>
          <p:cNvSpPr/>
          <p:nvPr/>
        </p:nvSpPr>
        <p:spPr>
          <a:xfrm>
            <a:off x="663936" y="0"/>
            <a:ext cx="8001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62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BAB2-8252-4B89-BA6C-BAB3697D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set out to do this?</a:t>
            </a:r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B9678FCD-30E2-4383-83BA-69AB6AB2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We build an organization with a </a:t>
            </a:r>
            <a:r>
              <a:rPr lang="en-US" b="1" dirty="0"/>
              <a:t>cooperative philosophy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Together</a:t>
            </a:r>
            <a:r>
              <a:rPr lang="en-US" dirty="0"/>
              <a:t> we create cyber resiliency in the Dutch high-tech industry starting with the Brainport region Eindhoven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We </a:t>
            </a:r>
            <a:r>
              <a:rPr lang="en-US" b="1" dirty="0"/>
              <a:t>share</a:t>
            </a:r>
            <a:r>
              <a:rPr lang="en-US" dirty="0"/>
              <a:t> information with each other. We use the </a:t>
            </a:r>
            <a:r>
              <a:rPr lang="en-US" dirty="0" err="1"/>
              <a:t>Mitre</a:t>
            </a:r>
            <a:r>
              <a:rPr lang="en-US" dirty="0"/>
              <a:t> ATT&amp;CK framework as an ontology and common language framework.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We ensure we gain </a:t>
            </a:r>
            <a:r>
              <a:rPr lang="en-US" b="1" dirty="0"/>
              <a:t>access </a:t>
            </a:r>
            <a:r>
              <a:rPr lang="en-US" dirty="0"/>
              <a:t>to all relevant information. For this we use threat intelligence sharing and will use platform technologies (e.g. MISP).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0ECFAD-3DF4-4485-9CA2-8A93678A8F0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BBA7DD4-E476-4E28-91C0-186D9BE8971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9" r="22039"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8AC5EC-3F44-49DD-9490-E68D7BEADC54}"/>
              </a:ext>
            </a:extLst>
          </p:cNvPr>
          <p:cNvSpPr/>
          <p:nvPr/>
        </p:nvSpPr>
        <p:spPr>
          <a:xfrm>
            <a:off x="694203" y="6145528"/>
            <a:ext cx="517654" cy="71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BF38D-469F-4019-BE1A-D3572431ED19}"/>
              </a:ext>
            </a:extLst>
          </p:cNvPr>
          <p:cNvSpPr/>
          <p:nvPr/>
        </p:nvSpPr>
        <p:spPr>
          <a:xfrm>
            <a:off x="663936" y="0"/>
            <a:ext cx="8001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51B61A-E64A-4F6A-BF5D-0F8BDB50B61B}"/>
              </a:ext>
            </a:extLst>
          </p:cNvPr>
          <p:cNvSpPr/>
          <p:nvPr/>
        </p:nvSpPr>
        <p:spPr>
          <a:xfrm>
            <a:off x="10402784" y="6089765"/>
            <a:ext cx="1389413" cy="5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61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model Cyber Resilience Center Brainport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C1D26-A9BD-4BDE-BDD9-08EDBAE968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Arc 3"/>
          <p:cNvSpPr>
            <a:spLocks/>
          </p:cNvSpPr>
          <p:nvPr/>
        </p:nvSpPr>
        <p:spPr bwMode="gray">
          <a:xfrm>
            <a:off x="667383" y="2700610"/>
            <a:ext cx="3352185" cy="3020638"/>
          </a:xfrm>
          <a:custGeom>
            <a:avLst/>
            <a:gdLst>
              <a:gd name="T0" fmla="*/ 0 w 21606"/>
              <a:gd name="T1" fmla="*/ 0 h 21600"/>
              <a:gd name="T2" fmla="*/ 1172857969 w 21606"/>
              <a:gd name="T3" fmla="*/ 361669101 h 21600"/>
              <a:gd name="T4" fmla="*/ 325719 w 21606"/>
              <a:gd name="T5" fmla="*/ 361820011 h 21600"/>
              <a:gd name="T6" fmla="*/ 0 60000 65536"/>
              <a:gd name="T7" fmla="*/ 0 60000 65536"/>
              <a:gd name="T8" fmla="*/ 0 60000 65536"/>
              <a:gd name="T9" fmla="*/ 0 w 21606"/>
              <a:gd name="T10" fmla="*/ 0 h 21600"/>
              <a:gd name="T11" fmla="*/ 21606 w 2160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6" h="21600" fill="none" extrusionOk="0">
                <a:moveTo>
                  <a:pt x="0" y="0"/>
                </a:moveTo>
                <a:cubicBezTo>
                  <a:pt x="2" y="0"/>
                  <a:pt x="4" y="-1"/>
                  <a:pt x="6" y="0"/>
                </a:cubicBezTo>
                <a:cubicBezTo>
                  <a:pt x="11931" y="0"/>
                  <a:pt x="21601" y="9665"/>
                  <a:pt x="21605" y="21591"/>
                </a:cubicBezTo>
              </a:path>
              <a:path w="21606" h="21600" stroke="0" extrusionOk="0">
                <a:moveTo>
                  <a:pt x="0" y="0"/>
                </a:moveTo>
                <a:cubicBezTo>
                  <a:pt x="2" y="0"/>
                  <a:pt x="4" y="-1"/>
                  <a:pt x="6" y="0"/>
                </a:cubicBezTo>
                <a:cubicBezTo>
                  <a:pt x="11931" y="0"/>
                  <a:pt x="21601" y="9665"/>
                  <a:pt x="21605" y="21591"/>
                </a:cubicBezTo>
                <a:lnTo>
                  <a:pt x="6" y="216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t"/>
          <a:lstStyle/>
          <a:p>
            <a:endParaRPr lang="en-US" sz="1400" dirty="0"/>
          </a:p>
          <a:p>
            <a:r>
              <a:rPr lang="en-US" sz="1400" dirty="0">
                <a:solidFill>
                  <a:schemeClr val="bg1"/>
                </a:solidFill>
              </a:rPr>
              <a:t>Addition of </a:t>
            </a:r>
          </a:p>
          <a:p>
            <a:r>
              <a:rPr lang="en-US" sz="1400" dirty="0">
                <a:solidFill>
                  <a:schemeClr val="bg1"/>
                </a:solidFill>
              </a:rPr>
              <a:t>Brainport Industries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Members</a:t>
            </a:r>
            <a:endParaRPr lang="en-US" sz="1400" dirty="0"/>
          </a:p>
          <a:p>
            <a:pPr algn="r"/>
            <a:endParaRPr lang="en-US" sz="1400" dirty="0"/>
          </a:p>
          <a:p>
            <a:pPr algn="r"/>
            <a:endParaRPr lang="en-US" sz="1400" dirty="0"/>
          </a:p>
          <a:p>
            <a:pPr algn="r"/>
            <a:endParaRPr lang="en-US" sz="1400" dirty="0"/>
          </a:p>
          <a:p>
            <a:pPr algn="r"/>
            <a:r>
              <a:rPr lang="en-US" sz="1400" dirty="0"/>
              <a:t> 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Addition      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 supply chain ECSG  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(Eindhoven region)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Arc 4"/>
          <p:cNvSpPr>
            <a:spLocks/>
          </p:cNvSpPr>
          <p:nvPr/>
        </p:nvSpPr>
        <p:spPr bwMode="gray">
          <a:xfrm>
            <a:off x="667329" y="3824263"/>
            <a:ext cx="1810988" cy="18617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1" y="0"/>
                </a:moveTo>
                <a:cubicBezTo>
                  <a:pt x="11955" y="28"/>
                  <a:pt x="21592" y="9682"/>
                  <a:pt x="21599" y="21586"/>
                </a:cubicBezTo>
              </a:path>
              <a:path w="21600" h="21600" stroke="0" extrusionOk="0">
                <a:moveTo>
                  <a:pt x="51" y="0"/>
                </a:moveTo>
                <a:cubicBezTo>
                  <a:pt x="11955" y="28"/>
                  <a:pt x="21592" y="9682"/>
                  <a:pt x="21599" y="21586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t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Cyber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 Resiliency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 Center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       for ECSG</a:t>
            </a:r>
          </a:p>
        </p:txBody>
      </p:sp>
      <p:sp>
        <p:nvSpPr>
          <p:cNvPr id="14" name="Arc 5"/>
          <p:cNvSpPr>
            <a:spLocks/>
          </p:cNvSpPr>
          <p:nvPr/>
        </p:nvSpPr>
        <p:spPr bwMode="gray">
          <a:xfrm>
            <a:off x="667329" y="4782350"/>
            <a:ext cx="790215" cy="906100"/>
          </a:xfrm>
          <a:custGeom>
            <a:avLst/>
            <a:gdLst>
              <a:gd name="T0" fmla="*/ 0 w 21620"/>
              <a:gd name="T1" fmla="*/ 0 h 21600"/>
              <a:gd name="T2" fmla="*/ 2147483647 w 21620"/>
              <a:gd name="T3" fmla="*/ 2147483647 h 21600"/>
              <a:gd name="T4" fmla="*/ 2147483647 w 2162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20"/>
              <a:gd name="T10" fmla="*/ 0 h 21600"/>
              <a:gd name="T11" fmla="*/ 21620 w 2162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0" h="21600" fill="none" extrusionOk="0">
                <a:moveTo>
                  <a:pt x="0" y="0"/>
                </a:moveTo>
                <a:cubicBezTo>
                  <a:pt x="6" y="0"/>
                  <a:pt x="13" y="-1"/>
                  <a:pt x="20" y="0"/>
                </a:cubicBezTo>
                <a:cubicBezTo>
                  <a:pt x="11937" y="0"/>
                  <a:pt x="21603" y="9652"/>
                  <a:pt x="21619" y="21570"/>
                </a:cubicBezTo>
              </a:path>
              <a:path w="21620" h="21600" stroke="0" extrusionOk="0">
                <a:moveTo>
                  <a:pt x="0" y="0"/>
                </a:moveTo>
                <a:cubicBezTo>
                  <a:pt x="6" y="0"/>
                  <a:pt x="13" y="-1"/>
                  <a:pt x="20" y="0"/>
                </a:cubicBezTo>
                <a:cubicBezTo>
                  <a:pt x="11937" y="0"/>
                  <a:pt x="21603" y="9652"/>
                  <a:pt x="21619" y="21570"/>
                </a:cubicBezTo>
                <a:lnTo>
                  <a:pt x="20" y="21600"/>
                </a:lnTo>
                <a:close/>
              </a:path>
            </a:pathLst>
          </a:custGeom>
          <a:solidFill>
            <a:schemeClr val="accent3"/>
          </a:solidFill>
          <a:ln w="12700" cap="rnd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1200" dirty="0"/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ECSG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gray">
          <a:xfrm>
            <a:off x="604128" y="1662177"/>
            <a:ext cx="6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954088"/>
            <a:endParaRPr lang="en-US" sz="1100" dirty="0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gray">
          <a:xfrm>
            <a:off x="604126" y="5524132"/>
            <a:ext cx="6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defTabSz="954088"/>
            <a:endParaRPr lang="en-US" sz="1100" dirty="0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gray">
          <a:xfrm>
            <a:off x="4377257" y="5779233"/>
            <a:ext cx="65" cy="160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954088">
              <a:lnSpc>
                <a:spcPct val="95000"/>
              </a:lnSpc>
            </a:pPr>
            <a:endParaRPr lang="en-US" sz="1100" dirty="0">
              <a:solidFill>
                <a:srgbClr val="313131"/>
              </a:solidFill>
              <a:ea typeface="ＭＳ Ｐゴシック" charset="-128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gray">
          <a:xfrm>
            <a:off x="667329" y="5779233"/>
            <a:ext cx="65" cy="160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54088">
              <a:lnSpc>
                <a:spcPct val="95000"/>
              </a:lnSpc>
            </a:pPr>
            <a:endParaRPr lang="en-US" sz="1100" dirty="0">
              <a:solidFill>
                <a:srgbClr val="313131"/>
              </a:solidFill>
              <a:ea typeface="ＭＳ Ｐゴシック" charset="-128"/>
            </a:endParaRPr>
          </a:p>
        </p:txBody>
      </p:sp>
      <p:sp>
        <p:nvSpPr>
          <p:cNvPr id="19" name="Freeform 13"/>
          <p:cNvSpPr>
            <a:spLocks/>
          </p:cNvSpPr>
          <p:nvPr/>
        </p:nvSpPr>
        <p:spPr bwMode="gray">
          <a:xfrm>
            <a:off x="667329" y="2665336"/>
            <a:ext cx="3351229" cy="3028073"/>
          </a:xfrm>
          <a:custGeom>
            <a:avLst/>
            <a:gdLst>
              <a:gd name="T0" fmla="*/ 0 w 4992"/>
              <a:gd name="T1" fmla="*/ 0 h 3188"/>
              <a:gd name="T2" fmla="*/ 0 w 4992"/>
              <a:gd name="T3" fmla="*/ 2147483647 h 3188"/>
              <a:gd name="T4" fmla="*/ 2147483647 w 4992"/>
              <a:gd name="T5" fmla="*/ 2147483647 h 3188"/>
              <a:gd name="T6" fmla="*/ 0 60000 65536"/>
              <a:gd name="T7" fmla="*/ 0 60000 65536"/>
              <a:gd name="T8" fmla="*/ 0 60000 65536"/>
              <a:gd name="T9" fmla="*/ 0 w 4992"/>
              <a:gd name="T10" fmla="*/ 0 h 3188"/>
              <a:gd name="T11" fmla="*/ 4992 w 4992"/>
              <a:gd name="T12" fmla="*/ 3188 h 3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2" h="3188">
                <a:moveTo>
                  <a:pt x="0" y="0"/>
                </a:moveTo>
                <a:lnTo>
                  <a:pt x="0" y="3187"/>
                </a:lnTo>
                <a:lnTo>
                  <a:pt x="4991" y="3187"/>
                </a:lnTo>
              </a:path>
            </a:pathLst>
          </a:custGeom>
          <a:noFill/>
          <a:ln w="9525" cap="rnd">
            <a:solidFill>
              <a:srgbClr val="575757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4241075" y="142497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Logical steps:</a:t>
            </a:r>
          </a:p>
          <a:p>
            <a:pPr marL="608013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Get to know each other and building trust (networking)</a:t>
            </a:r>
          </a:p>
          <a:p>
            <a:pPr marL="608013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Daring to call and ask for help / sharing good practices</a:t>
            </a:r>
          </a:p>
          <a:p>
            <a:pPr marL="608013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Good-practices database with tips&amp; tricks</a:t>
            </a:r>
          </a:p>
          <a:p>
            <a:pPr marL="608013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Threat-intelligence from open and closed sources</a:t>
            </a:r>
          </a:p>
          <a:p>
            <a:pPr marL="608013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Connecting NCSC – AMBER information (official CERT)</a:t>
            </a:r>
          </a:p>
          <a:p>
            <a:pPr marL="608013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Support &amp; training preventative and after an incident</a:t>
            </a:r>
          </a:p>
          <a:p>
            <a:pPr marL="608013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Shared monitoring / SOC service (no market disruption)</a:t>
            </a:r>
          </a:p>
          <a:p>
            <a:pPr marL="608013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Generate and combine demand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35144" y="6089765"/>
            <a:ext cx="2757054" cy="5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idx="14"/>
          </p:nvPr>
        </p:nvSpPr>
        <p:spPr>
          <a:xfrm>
            <a:off x="663936" y="1001348"/>
            <a:ext cx="10867302" cy="317758"/>
          </a:xfrm>
        </p:spPr>
        <p:txBody>
          <a:bodyPr/>
          <a:lstStyle/>
          <a:p>
            <a:r>
              <a:rPr lang="en-US" dirty="0"/>
              <a:t>From TRUST to SHARING KNOWLEDGE and RESILIENCY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B863A7-5238-4ABE-B00D-CBC5DEB4C42A}"/>
              </a:ext>
            </a:extLst>
          </p:cNvPr>
          <p:cNvSpPr/>
          <p:nvPr/>
        </p:nvSpPr>
        <p:spPr>
          <a:xfrm>
            <a:off x="4241075" y="3341813"/>
            <a:ext cx="7229590" cy="1133959"/>
          </a:xfrm>
          <a:custGeom>
            <a:avLst/>
            <a:gdLst>
              <a:gd name="connsiteX0" fmla="*/ 0 w 7229590"/>
              <a:gd name="connsiteY0" fmla="*/ 283490 h 1133959"/>
              <a:gd name="connsiteX1" fmla="*/ 6662611 w 7229590"/>
              <a:gd name="connsiteY1" fmla="*/ 283490 h 1133959"/>
              <a:gd name="connsiteX2" fmla="*/ 6662611 w 7229590"/>
              <a:gd name="connsiteY2" fmla="*/ 0 h 1133959"/>
              <a:gd name="connsiteX3" fmla="*/ 7229590 w 7229590"/>
              <a:gd name="connsiteY3" fmla="*/ 566980 h 1133959"/>
              <a:gd name="connsiteX4" fmla="*/ 6662611 w 7229590"/>
              <a:gd name="connsiteY4" fmla="*/ 1133959 h 1133959"/>
              <a:gd name="connsiteX5" fmla="*/ 6662611 w 7229590"/>
              <a:gd name="connsiteY5" fmla="*/ 850469 h 1133959"/>
              <a:gd name="connsiteX6" fmla="*/ 0 w 7229590"/>
              <a:gd name="connsiteY6" fmla="*/ 850469 h 1133959"/>
              <a:gd name="connsiteX7" fmla="*/ 0 w 7229590"/>
              <a:gd name="connsiteY7" fmla="*/ 283490 h 113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590" h="1133959">
                <a:moveTo>
                  <a:pt x="0" y="283490"/>
                </a:moveTo>
                <a:lnTo>
                  <a:pt x="6662611" y="283490"/>
                </a:lnTo>
                <a:lnTo>
                  <a:pt x="6662611" y="0"/>
                </a:lnTo>
                <a:lnTo>
                  <a:pt x="7229590" y="566980"/>
                </a:lnTo>
                <a:lnTo>
                  <a:pt x="6662611" y="1133959"/>
                </a:lnTo>
                <a:lnTo>
                  <a:pt x="6662611" y="850469"/>
                </a:lnTo>
                <a:lnTo>
                  <a:pt x="0" y="850469"/>
                </a:lnTo>
                <a:lnTo>
                  <a:pt x="0" y="28349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367310" rIns="537490" bIns="463506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noProof="0"/>
              <a:t>Building regional networks: TRUST</a:t>
            </a:r>
            <a:endParaRPr lang="en-US" sz="2200" kern="1200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F96D7D-ABE9-4BD0-A352-97E57DA53B2F}"/>
              </a:ext>
            </a:extLst>
          </p:cNvPr>
          <p:cNvSpPr/>
          <p:nvPr/>
        </p:nvSpPr>
        <p:spPr>
          <a:xfrm>
            <a:off x="4241079" y="4173608"/>
            <a:ext cx="2027117" cy="2287331"/>
          </a:xfrm>
          <a:custGeom>
            <a:avLst/>
            <a:gdLst>
              <a:gd name="connsiteX0" fmla="*/ 0 w 2027117"/>
              <a:gd name="connsiteY0" fmla="*/ 0 h 2287331"/>
              <a:gd name="connsiteX1" fmla="*/ 2027117 w 2027117"/>
              <a:gd name="connsiteY1" fmla="*/ 0 h 2287331"/>
              <a:gd name="connsiteX2" fmla="*/ 2027117 w 2027117"/>
              <a:gd name="connsiteY2" fmla="*/ 2287331 h 2287331"/>
              <a:gd name="connsiteX3" fmla="*/ 0 w 2027117"/>
              <a:gd name="connsiteY3" fmla="*/ 2287331 h 2287331"/>
              <a:gd name="connsiteX4" fmla="*/ 0 w 2027117"/>
              <a:gd name="connsiteY4" fmla="*/ 0 h 228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117" h="2287331">
                <a:moveTo>
                  <a:pt x="0" y="0"/>
                </a:moveTo>
                <a:lnTo>
                  <a:pt x="2027117" y="0"/>
                </a:lnTo>
                <a:lnTo>
                  <a:pt x="2027117" y="2287331"/>
                </a:lnTo>
                <a:lnTo>
                  <a:pt x="0" y="2287331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1000" kern="1200" noProof="0" dirty="0"/>
              <a:t>- Building &amp; Facilitating</a:t>
            </a:r>
            <a:br>
              <a:rPr lang="en-US" sz="1000" kern="1200" noProof="0" dirty="0"/>
            </a:br>
            <a:r>
              <a:rPr lang="en-US" sz="1000" kern="1200" noProof="0" dirty="0"/>
              <a:t> expert groups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1000" kern="1200" noProof="0" dirty="0"/>
              <a:t>- Get to know each other and</a:t>
            </a:r>
            <a:br>
              <a:rPr lang="en-US" sz="1000" dirty="0"/>
            </a:br>
            <a:r>
              <a:rPr lang="en-US" sz="1000" dirty="0"/>
              <a:t>Building trust</a:t>
            </a:r>
            <a:endParaRPr lang="en-US" sz="1000" kern="1200" noProof="0" dirty="0"/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1000" kern="1200" noProof="0" dirty="0"/>
              <a:t>- Increasing Awareness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1000" kern="1200" noProof="0" dirty="0"/>
              <a:t>- Help each other in the supply chain / region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sz="1000" kern="1200" noProof="0" dirty="0"/>
              <a:t>- Ad-hoc knowledge transfer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8EEE6E-DF24-4117-BCDA-04CEDCA593A2}"/>
              </a:ext>
            </a:extLst>
          </p:cNvPr>
          <p:cNvSpPr/>
          <p:nvPr/>
        </p:nvSpPr>
        <p:spPr>
          <a:xfrm>
            <a:off x="5989925" y="3719799"/>
            <a:ext cx="6130048" cy="1133959"/>
          </a:xfrm>
          <a:custGeom>
            <a:avLst/>
            <a:gdLst>
              <a:gd name="connsiteX0" fmla="*/ 0 w 6130048"/>
              <a:gd name="connsiteY0" fmla="*/ 283490 h 1133959"/>
              <a:gd name="connsiteX1" fmla="*/ 5563069 w 6130048"/>
              <a:gd name="connsiteY1" fmla="*/ 283490 h 1133959"/>
              <a:gd name="connsiteX2" fmla="*/ 5563069 w 6130048"/>
              <a:gd name="connsiteY2" fmla="*/ 0 h 1133959"/>
              <a:gd name="connsiteX3" fmla="*/ 6130048 w 6130048"/>
              <a:gd name="connsiteY3" fmla="*/ 566980 h 1133959"/>
              <a:gd name="connsiteX4" fmla="*/ 5563069 w 6130048"/>
              <a:gd name="connsiteY4" fmla="*/ 1133959 h 1133959"/>
              <a:gd name="connsiteX5" fmla="*/ 5563069 w 6130048"/>
              <a:gd name="connsiteY5" fmla="*/ 850469 h 1133959"/>
              <a:gd name="connsiteX6" fmla="*/ 0 w 6130048"/>
              <a:gd name="connsiteY6" fmla="*/ 850469 h 1133959"/>
              <a:gd name="connsiteX7" fmla="*/ 0 w 6130048"/>
              <a:gd name="connsiteY7" fmla="*/ 283490 h 113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0048" h="1133959">
                <a:moveTo>
                  <a:pt x="0" y="283490"/>
                </a:moveTo>
                <a:lnTo>
                  <a:pt x="5563069" y="283490"/>
                </a:lnTo>
                <a:lnTo>
                  <a:pt x="5563069" y="0"/>
                </a:lnTo>
                <a:lnTo>
                  <a:pt x="6130048" y="566980"/>
                </a:lnTo>
                <a:lnTo>
                  <a:pt x="5563069" y="1133959"/>
                </a:lnTo>
                <a:lnTo>
                  <a:pt x="5563069" y="850469"/>
                </a:lnTo>
                <a:lnTo>
                  <a:pt x="0" y="850469"/>
                </a:lnTo>
                <a:lnTo>
                  <a:pt x="0" y="28349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367310" rIns="537490" bIns="463506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/>
              <a:t>Information sharing</a:t>
            </a:r>
            <a:r>
              <a:rPr lang="en-US" sz="2200" kern="1200" noProof="0"/>
              <a:t>: KNOWLEDGE</a:t>
            </a:r>
            <a:endParaRPr lang="en-US" sz="2200" kern="1200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1C1863-1908-4BD5-92DE-BD0B80A85B19}"/>
              </a:ext>
            </a:extLst>
          </p:cNvPr>
          <p:cNvSpPr/>
          <p:nvPr/>
        </p:nvSpPr>
        <p:spPr>
          <a:xfrm>
            <a:off x="6016164" y="4395157"/>
            <a:ext cx="2775118" cy="2286260"/>
          </a:xfrm>
          <a:custGeom>
            <a:avLst/>
            <a:gdLst>
              <a:gd name="connsiteX0" fmla="*/ 0 w 2775118"/>
              <a:gd name="connsiteY0" fmla="*/ 0 h 2286260"/>
              <a:gd name="connsiteX1" fmla="*/ 2775118 w 2775118"/>
              <a:gd name="connsiteY1" fmla="*/ 0 h 2286260"/>
              <a:gd name="connsiteX2" fmla="*/ 2775118 w 2775118"/>
              <a:gd name="connsiteY2" fmla="*/ 2286260 h 2286260"/>
              <a:gd name="connsiteX3" fmla="*/ 0 w 2775118"/>
              <a:gd name="connsiteY3" fmla="*/ 2286260 h 2286260"/>
              <a:gd name="connsiteX4" fmla="*/ 0 w 2775118"/>
              <a:gd name="connsiteY4" fmla="*/ 0 h 228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5118" h="2286260">
                <a:moveTo>
                  <a:pt x="0" y="0"/>
                </a:moveTo>
                <a:lnTo>
                  <a:pt x="2775118" y="0"/>
                </a:lnTo>
                <a:lnTo>
                  <a:pt x="2775118" y="2286260"/>
                </a:lnTo>
                <a:lnTo>
                  <a:pt x="0" y="228626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- </a:t>
            </a:r>
            <a:r>
              <a:rPr lang="en-US" sz="1000" kern="1200" noProof="0" dirty="0"/>
              <a:t>Maintain lists of threat intelligence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noProof="0" dirty="0"/>
              <a:t>- Structurally sharing threat intelligence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noProof="0" dirty="0"/>
              <a:t>- Receiving code AMBER NCSC info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noProof="0" dirty="0"/>
              <a:t>- Knowledge center of good-practices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noProof="0" dirty="0"/>
              <a:t>- Creating &amp; sharing of security advisories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noProof="0" dirty="0"/>
              <a:t>- Alerting during targeted attacks on the sector(s)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noProof="0" dirty="0"/>
              <a:t>- Supporting Awareness campaigns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noProof="0" dirty="0"/>
              <a:t>- Tips &amp; Tricks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noProof="0" dirty="0"/>
              <a:t>- Training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B48314-FCE3-44CE-B11A-C000F32CD04C}"/>
              </a:ext>
            </a:extLst>
          </p:cNvPr>
          <p:cNvSpPr/>
          <p:nvPr/>
        </p:nvSpPr>
        <p:spPr>
          <a:xfrm>
            <a:off x="8759076" y="4097786"/>
            <a:ext cx="2989879" cy="1133959"/>
          </a:xfrm>
          <a:custGeom>
            <a:avLst/>
            <a:gdLst>
              <a:gd name="connsiteX0" fmla="*/ 0 w 2989879"/>
              <a:gd name="connsiteY0" fmla="*/ 283490 h 1133959"/>
              <a:gd name="connsiteX1" fmla="*/ 2422900 w 2989879"/>
              <a:gd name="connsiteY1" fmla="*/ 283490 h 1133959"/>
              <a:gd name="connsiteX2" fmla="*/ 2422900 w 2989879"/>
              <a:gd name="connsiteY2" fmla="*/ 0 h 1133959"/>
              <a:gd name="connsiteX3" fmla="*/ 2989879 w 2989879"/>
              <a:gd name="connsiteY3" fmla="*/ 566980 h 1133959"/>
              <a:gd name="connsiteX4" fmla="*/ 2422900 w 2989879"/>
              <a:gd name="connsiteY4" fmla="*/ 1133959 h 1133959"/>
              <a:gd name="connsiteX5" fmla="*/ 2422900 w 2989879"/>
              <a:gd name="connsiteY5" fmla="*/ 850469 h 1133959"/>
              <a:gd name="connsiteX6" fmla="*/ 0 w 2989879"/>
              <a:gd name="connsiteY6" fmla="*/ 850469 h 1133959"/>
              <a:gd name="connsiteX7" fmla="*/ 0 w 2989879"/>
              <a:gd name="connsiteY7" fmla="*/ 283490 h 113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9879" h="1133959">
                <a:moveTo>
                  <a:pt x="0" y="283490"/>
                </a:moveTo>
                <a:lnTo>
                  <a:pt x="2422900" y="283490"/>
                </a:lnTo>
                <a:lnTo>
                  <a:pt x="2422900" y="0"/>
                </a:lnTo>
                <a:lnTo>
                  <a:pt x="2989879" y="566980"/>
                </a:lnTo>
                <a:lnTo>
                  <a:pt x="2422900" y="1133959"/>
                </a:lnTo>
                <a:lnTo>
                  <a:pt x="2422900" y="850469"/>
                </a:lnTo>
                <a:lnTo>
                  <a:pt x="0" y="850469"/>
                </a:lnTo>
                <a:lnTo>
                  <a:pt x="0" y="28349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820" tIns="367310" rIns="537490" bIns="463506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RESILIENCY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1F5FE98-C50D-4FB6-8AE8-4EDAAFF843AF}"/>
              </a:ext>
            </a:extLst>
          </p:cNvPr>
          <p:cNvSpPr/>
          <p:nvPr/>
        </p:nvSpPr>
        <p:spPr>
          <a:xfrm>
            <a:off x="8791282" y="4858279"/>
            <a:ext cx="2398132" cy="1920290"/>
          </a:xfrm>
          <a:custGeom>
            <a:avLst/>
            <a:gdLst>
              <a:gd name="connsiteX0" fmla="*/ 0 w 2398132"/>
              <a:gd name="connsiteY0" fmla="*/ 0 h 1920290"/>
              <a:gd name="connsiteX1" fmla="*/ 2398132 w 2398132"/>
              <a:gd name="connsiteY1" fmla="*/ 0 h 1920290"/>
              <a:gd name="connsiteX2" fmla="*/ 2398132 w 2398132"/>
              <a:gd name="connsiteY2" fmla="*/ 1920290 h 1920290"/>
              <a:gd name="connsiteX3" fmla="*/ 0 w 2398132"/>
              <a:gd name="connsiteY3" fmla="*/ 1920290 h 1920290"/>
              <a:gd name="connsiteX4" fmla="*/ 0 w 2398132"/>
              <a:gd name="connsiteY4" fmla="*/ 0 h 192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8132" h="1920290">
                <a:moveTo>
                  <a:pt x="0" y="0"/>
                </a:moveTo>
                <a:lnTo>
                  <a:pt x="2398132" y="0"/>
                </a:lnTo>
                <a:lnTo>
                  <a:pt x="2398132" y="1920290"/>
                </a:lnTo>
                <a:lnTo>
                  <a:pt x="0" y="192029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t" anchorCtr="0">
            <a:noAutofit/>
          </a:bodyPr>
          <a:lstStyle/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dirty="0"/>
              <a:t>- </a:t>
            </a:r>
            <a:r>
              <a:rPr lang="en-US" sz="1000" kern="1200" noProof="0" dirty="0"/>
              <a:t>Support Forensic investigations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noProof="0" dirty="0"/>
              <a:t>- Technical advice during incidents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noProof="0" dirty="0"/>
              <a:t>- Public relations support (incidents)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noProof="0" dirty="0"/>
              <a:t>- Support in responding to threats</a:t>
            </a:r>
          </a:p>
          <a:p>
            <a:pPr marL="0" lvl="0" indent="0" algn="l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 noProof="0" dirty="0"/>
              <a:t>- Shared services (e.g. SOC) for supply chain partners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AB1F0A-E766-495C-88CF-643B58200797}"/>
              </a:ext>
            </a:extLst>
          </p:cNvPr>
          <p:cNvSpPr/>
          <p:nvPr/>
        </p:nvSpPr>
        <p:spPr>
          <a:xfrm>
            <a:off x="694203" y="6145528"/>
            <a:ext cx="517654" cy="712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70B6FA-CBA8-4D1A-85D7-9278E9AF5D4D}"/>
              </a:ext>
            </a:extLst>
          </p:cNvPr>
          <p:cNvSpPr/>
          <p:nvPr/>
        </p:nvSpPr>
        <p:spPr>
          <a:xfrm>
            <a:off x="663936" y="0"/>
            <a:ext cx="8001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3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7" grpId="0" animBg="1"/>
      <p:bldP spid="8" grpId="0" animBg="1"/>
      <p:bldP spid="9" grpId="0" animBg="1"/>
      <p:bldP spid="1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hoek 61"/>
          <p:cNvSpPr/>
          <p:nvPr/>
        </p:nvSpPr>
        <p:spPr>
          <a:xfrm>
            <a:off x="2880319" y="1635134"/>
            <a:ext cx="2103129" cy="38683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ker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>
            <a:normAutofit/>
          </a:bodyPr>
          <a:lstStyle/>
          <a:p>
            <a:r>
              <a:rPr lang="en-US" dirty="0"/>
              <a:t>Services Cyber Resiliency Center Brainport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/>
              <a:t>Five core themes</a:t>
            </a:r>
          </a:p>
        </p:txBody>
      </p:sp>
      <p:sp>
        <p:nvSpPr>
          <p:cNvPr id="50" name="Rechthoek 49"/>
          <p:cNvSpPr/>
          <p:nvPr/>
        </p:nvSpPr>
        <p:spPr>
          <a:xfrm>
            <a:off x="681404" y="1629368"/>
            <a:ext cx="2096041" cy="3867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kern="0">
              <a:solidFill>
                <a:schemeClr val="bg1"/>
              </a:solidFill>
            </a:endParaRPr>
          </a:p>
        </p:txBody>
      </p:sp>
      <p:sp>
        <p:nvSpPr>
          <p:cNvPr id="55" name="Tekstvak 54"/>
          <p:cNvSpPr txBox="1"/>
          <p:nvPr/>
        </p:nvSpPr>
        <p:spPr>
          <a:xfrm>
            <a:off x="531014" y="3208138"/>
            <a:ext cx="2396821" cy="860190"/>
          </a:xfrm>
          <a:prstGeom prst="rect">
            <a:avLst/>
          </a:prstGeom>
          <a:noFill/>
        </p:spPr>
        <p:txBody>
          <a:bodyPr wrap="square" lIns="107972" tIns="107972" rIns="107972" bIns="107972" rtlCol="0">
            <a:noAutofit/>
          </a:bodyPr>
          <a:lstStyle/>
          <a:p>
            <a:pPr algn="ctr"/>
            <a:r>
              <a:rPr lang="en-US" sz="1600" kern="0">
                <a:solidFill>
                  <a:schemeClr val="bg1"/>
                </a:solidFill>
              </a:rPr>
              <a:t>IDENTIFICATION</a:t>
            </a:r>
          </a:p>
        </p:txBody>
      </p:sp>
      <p:sp>
        <p:nvSpPr>
          <p:cNvPr id="56" name="Rechthoek 55"/>
          <p:cNvSpPr/>
          <p:nvPr/>
        </p:nvSpPr>
        <p:spPr>
          <a:xfrm>
            <a:off x="5066416" y="1635134"/>
            <a:ext cx="2103129" cy="38829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kern="0">
              <a:solidFill>
                <a:schemeClr val="bg1"/>
              </a:solidFill>
            </a:endParaRPr>
          </a:p>
        </p:txBody>
      </p:sp>
      <p:sp>
        <p:nvSpPr>
          <p:cNvPr id="60" name="Tekstvak 59"/>
          <p:cNvSpPr txBox="1"/>
          <p:nvPr/>
        </p:nvSpPr>
        <p:spPr>
          <a:xfrm>
            <a:off x="5190185" y="3208138"/>
            <a:ext cx="1855591" cy="940517"/>
          </a:xfrm>
          <a:prstGeom prst="rect">
            <a:avLst/>
          </a:prstGeom>
          <a:noFill/>
        </p:spPr>
        <p:txBody>
          <a:bodyPr wrap="square" lIns="107972" tIns="107972" rIns="107972" bIns="107972" rtlCol="0">
            <a:noAutofit/>
          </a:bodyPr>
          <a:lstStyle/>
          <a:p>
            <a:pPr algn="ctr"/>
            <a:r>
              <a:rPr lang="en-US" sz="1600" kern="0">
                <a:solidFill>
                  <a:schemeClr val="bg1"/>
                </a:solidFill>
              </a:rPr>
              <a:t>DETECTION</a:t>
            </a:r>
          </a:p>
        </p:txBody>
      </p:sp>
      <p:sp>
        <p:nvSpPr>
          <p:cNvPr id="66" name="Tekstvak 65"/>
          <p:cNvSpPr txBox="1"/>
          <p:nvPr/>
        </p:nvSpPr>
        <p:spPr>
          <a:xfrm>
            <a:off x="9995737" y="3366720"/>
            <a:ext cx="2415073" cy="860190"/>
          </a:xfrm>
          <a:prstGeom prst="rect">
            <a:avLst/>
          </a:prstGeom>
          <a:noFill/>
        </p:spPr>
        <p:txBody>
          <a:bodyPr wrap="square" lIns="107972" tIns="107972" rIns="107972" bIns="107972" rtlCol="0"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Protect</a:t>
            </a:r>
          </a:p>
        </p:txBody>
      </p:sp>
      <p:sp>
        <p:nvSpPr>
          <p:cNvPr id="67" name="Rechthoek 66"/>
          <p:cNvSpPr/>
          <p:nvPr/>
        </p:nvSpPr>
        <p:spPr>
          <a:xfrm>
            <a:off x="7245199" y="1641453"/>
            <a:ext cx="2096042" cy="3876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kern="0">
              <a:solidFill>
                <a:schemeClr val="bg1"/>
              </a:solidFill>
            </a:endParaRPr>
          </a:p>
        </p:txBody>
      </p:sp>
      <p:sp>
        <p:nvSpPr>
          <p:cNvPr id="68" name="Tekstvak 67"/>
          <p:cNvSpPr txBox="1"/>
          <p:nvPr/>
        </p:nvSpPr>
        <p:spPr>
          <a:xfrm>
            <a:off x="7091950" y="3208138"/>
            <a:ext cx="2402540" cy="860190"/>
          </a:xfrm>
          <a:prstGeom prst="rect">
            <a:avLst/>
          </a:prstGeom>
          <a:noFill/>
        </p:spPr>
        <p:txBody>
          <a:bodyPr wrap="square" lIns="107972" tIns="107972" rIns="107972" bIns="107972" rtlCol="0">
            <a:noAutofit/>
          </a:bodyPr>
          <a:lstStyle/>
          <a:p>
            <a:pPr algn="ctr"/>
            <a:r>
              <a:rPr lang="en-US" sz="1600" kern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24" name="BACK">
            <a:hlinkClick r:id="" action="ppaction://noaction"/>
          </p:cNvPr>
          <p:cNvSpPr/>
          <p:nvPr/>
        </p:nvSpPr>
        <p:spPr>
          <a:xfrm>
            <a:off x="9742348" y="5774547"/>
            <a:ext cx="2451240" cy="1082560"/>
          </a:xfrm>
          <a:prstGeom prst="rect">
            <a:avLst/>
          </a:prstGeom>
          <a:solidFill>
            <a:srgbClr val="ED1A3B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5" name="Rechthoek 66">
            <a:extLst>
              <a:ext uri="{FF2B5EF4-FFF2-40B4-BE49-F238E27FC236}">
                <a16:creationId xmlns:a16="http://schemas.microsoft.com/office/drawing/2014/main" id="{A4034808-214A-47B3-967A-2FE00B9D4FD7}"/>
              </a:ext>
            </a:extLst>
          </p:cNvPr>
          <p:cNvSpPr/>
          <p:nvPr/>
        </p:nvSpPr>
        <p:spPr>
          <a:xfrm>
            <a:off x="9411242" y="1641453"/>
            <a:ext cx="2096042" cy="38766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kern="0">
              <a:solidFill>
                <a:schemeClr val="bg1"/>
              </a:solidFill>
            </a:endParaRPr>
          </a:p>
        </p:txBody>
      </p:sp>
      <p:sp>
        <p:nvSpPr>
          <p:cNvPr id="26" name="Tekstvak 65">
            <a:extLst>
              <a:ext uri="{FF2B5EF4-FFF2-40B4-BE49-F238E27FC236}">
                <a16:creationId xmlns:a16="http://schemas.microsoft.com/office/drawing/2014/main" id="{1E896436-B596-4309-A7DE-936695CEE5F0}"/>
              </a:ext>
            </a:extLst>
          </p:cNvPr>
          <p:cNvSpPr txBox="1"/>
          <p:nvPr/>
        </p:nvSpPr>
        <p:spPr>
          <a:xfrm>
            <a:off x="9251727" y="3208138"/>
            <a:ext cx="2415073" cy="860190"/>
          </a:xfrm>
          <a:prstGeom prst="rect">
            <a:avLst/>
          </a:prstGeom>
          <a:noFill/>
        </p:spPr>
        <p:txBody>
          <a:bodyPr wrap="square" lIns="107972" tIns="107972" rIns="107972" bIns="107972" rtlCol="0"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RECOVERY</a:t>
            </a:r>
          </a:p>
        </p:txBody>
      </p:sp>
      <p:grpSp>
        <p:nvGrpSpPr>
          <p:cNvPr id="33" name="Groep 142">
            <a:extLst>
              <a:ext uri="{FF2B5EF4-FFF2-40B4-BE49-F238E27FC236}">
                <a16:creationId xmlns:a16="http://schemas.microsoft.com/office/drawing/2014/main" id="{34192AB1-CC69-4546-AB11-19531D852590}"/>
              </a:ext>
            </a:extLst>
          </p:cNvPr>
          <p:cNvGrpSpPr/>
          <p:nvPr/>
        </p:nvGrpSpPr>
        <p:grpSpPr>
          <a:xfrm>
            <a:off x="5870108" y="2425578"/>
            <a:ext cx="495745" cy="724235"/>
            <a:chOff x="8269692" y="1929501"/>
            <a:chExt cx="495745" cy="724235"/>
          </a:xfrm>
          <a:solidFill>
            <a:srgbClr val="FFFFFF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2A67830-E3CD-4742-A411-CCC9AB5F4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6048" y="2100929"/>
              <a:ext cx="459389" cy="552807"/>
            </a:xfrm>
            <a:custGeom>
              <a:avLst/>
              <a:gdLst>
                <a:gd name="T0" fmla="*/ 841 w 1908"/>
                <a:gd name="T1" fmla="*/ 10 h 2296"/>
                <a:gd name="T2" fmla="*/ 927 w 1908"/>
                <a:gd name="T3" fmla="*/ 64 h 2296"/>
                <a:gd name="T4" fmla="*/ 949 w 1908"/>
                <a:gd name="T5" fmla="*/ 161 h 2296"/>
                <a:gd name="T6" fmla="*/ 959 w 1908"/>
                <a:gd name="T7" fmla="*/ 657 h 2296"/>
                <a:gd name="T8" fmla="*/ 1013 w 1908"/>
                <a:gd name="T9" fmla="*/ 582 h 2296"/>
                <a:gd name="T10" fmla="*/ 1110 w 1908"/>
                <a:gd name="T11" fmla="*/ 549 h 2296"/>
                <a:gd name="T12" fmla="*/ 1207 w 1908"/>
                <a:gd name="T13" fmla="*/ 582 h 2296"/>
                <a:gd name="T14" fmla="*/ 1261 w 1908"/>
                <a:gd name="T15" fmla="*/ 657 h 2296"/>
                <a:gd name="T16" fmla="*/ 1272 w 1908"/>
                <a:gd name="T17" fmla="*/ 841 h 2296"/>
                <a:gd name="T18" fmla="*/ 1304 w 1908"/>
                <a:gd name="T19" fmla="*/ 743 h 2296"/>
                <a:gd name="T20" fmla="*/ 1380 w 1908"/>
                <a:gd name="T21" fmla="*/ 690 h 2296"/>
                <a:gd name="T22" fmla="*/ 1477 w 1908"/>
                <a:gd name="T23" fmla="*/ 690 h 2296"/>
                <a:gd name="T24" fmla="*/ 1553 w 1908"/>
                <a:gd name="T25" fmla="*/ 743 h 2296"/>
                <a:gd name="T26" fmla="*/ 1585 w 1908"/>
                <a:gd name="T27" fmla="*/ 841 h 2296"/>
                <a:gd name="T28" fmla="*/ 1585 w 1908"/>
                <a:gd name="T29" fmla="*/ 970 h 2296"/>
                <a:gd name="T30" fmla="*/ 1617 w 1908"/>
                <a:gd name="T31" fmla="*/ 884 h 2296"/>
                <a:gd name="T32" fmla="*/ 1693 w 1908"/>
                <a:gd name="T33" fmla="*/ 819 h 2296"/>
                <a:gd name="T34" fmla="*/ 1801 w 1908"/>
                <a:gd name="T35" fmla="*/ 819 h 2296"/>
                <a:gd name="T36" fmla="*/ 1876 w 1908"/>
                <a:gd name="T37" fmla="*/ 884 h 2296"/>
                <a:gd name="T38" fmla="*/ 1908 w 1908"/>
                <a:gd name="T39" fmla="*/ 970 h 2296"/>
                <a:gd name="T40" fmla="*/ 1908 w 1908"/>
                <a:gd name="T41" fmla="*/ 1013 h 2296"/>
                <a:gd name="T42" fmla="*/ 1898 w 1908"/>
                <a:gd name="T43" fmla="*/ 1261 h 2296"/>
                <a:gd name="T44" fmla="*/ 1887 w 1908"/>
                <a:gd name="T45" fmla="*/ 1617 h 2296"/>
                <a:gd name="T46" fmla="*/ 1876 w 1908"/>
                <a:gd name="T47" fmla="*/ 1962 h 2296"/>
                <a:gd name="T48" fmla="*/ 1854 w 1908"/>
                <a:gd name="T49" fmla="*/ 2145 h 2296"/>
                <a:gd name="T50" fmla="*/ 1811 w 1908"/>
                <a:gd name="T51" fmla="*/ 2231 h 2296"/>
                <a:gd name="T52" fmla="*/ 1768 w 1908"/>
                <a:gd name="T53" fmla="*/ 2274 h 2296"/>
                <a:gd name="T54" fmla="*/ 1704 w 1908"/>
                <a:gd name="T55" fmla="*/ 2296 h 2296"/>
                <a:gd name="T56" fmla="*/ 787 w 1908"/>
                <a:gd name="T57" fmla="*/ 2285 h 2296"/>
                <a:gd name="T58" fmla="*/ 711 w 1908"/>
                <a:gd name="T59" fmla="*/ 2231 h 2296"/>
                <a:gd name="T60" fmla="*/ 690 w 1908"/>
                <a:gd name="T61" fmla="*/ 2145 h 2296"/>
                <a:gd name="T62" fmla="*/ 679 w 1908"/>
                <a:gd name="T63" fmla="*/ 2123 h 2296"/>
                <a:gd name="T64" fmla="*/ 657 w 1908"/>
                <a:gd name="T65" fmla="*/ 2091 h 2296"/>
                <a:gd name="T66" fmla="*/ 571 w 1908"/>
                <a:gd name="T67" fmla="*/ 2037 h 2296"/>
                <a:gd name="T68" fmla="*/ 442 w 1908"/>
                <a:gd name="T69" fmla="*/ 1875 h 2296"/>
                <a:gd name="T70" fmla="*/ 345 w 1908"/>
                <a:gd name="T71" fmla="*/ 1703 h 2296"/>
                <a:gd name="T72" fmla="*/ 291 w 1908"/>
                <a:gd name="T73" fmla="*/ 1595 h 2296"/>
                <a:gd name="T74" fmla="*/ 183 w 1908"/>
                <a:gd name="T75" fmla="*/ 1390 h 2296"/>
                <a:gd name="T76" fmla="*/ 64 w 1908"/>
                <a:gd name="T77" fmla="*/ 1185 h 2296"/>
                <a:gd name="T78" fmla="*/ 10 w 1908"/>
                <a:gd name="T79" fmla="*/ 1099 h 2296"/>
                <a:gd name="T80" fmla="*/ 0 w 1908"/>
                <a:gd name="T81" fmla="*/ 1045 h 2296"/>
                <a:gd name="T82" fmla="*/ 10 w 1908"/>
                <a:gd name="T83" fmla="*/ 991 h 2296"/>
                <a:gd name="T84" fmla="*/ 107 w 1908"/>
                <a:gd name="T85" fmla="*/ 927 h 2296"/>
                <a:gd name="T86" fmla="*/ 291 w 1908"/>
                <a:gd name="T87" fmla="*/ 959 h 2296"/>
                <a:gd name="T88" fmla="*/ 517 w 1908"/>
                <a:gd name="T89" fmla="*/ 1196 h 2296"/>
                <a:gd name="T90" fmla="*/ 636 w 1908"/>
                <a:gd name="T91" fmla="*/ 161 h 2296"/>
                <a:gd name="T92" fmla="*/ 668 w 1908"/>
                <a:gd name="T93" fmla="*/ 64 h 2296"/>
                <a:gd name="T94" fmla="*/ 744 w 1908"/>
                <a:gd name="T95" fmla="*/ 10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08" h="2296">
                  <a:moveTo>
                    <a:pt x="798" y="0"/>
                  </a:moveTo>
                  <a:lnTo>
                    <a:pt x="841" y="10"/>
                  </a:lnTo>
                  <a:lnTo>
                    <a:pt x="884" y="32"/>
                  </a:lnTo>
                  <a:lnTo>
                    <a:pt x="927" y="64"/>
                  </a:lnTo>
                  <a:lnTo>
                    <a:pt x="949" y="107"/>
                  </a:lnTo>
                  <a:lnTo>
                    <a:pt x="949" y="161"/>
                  </a:lnTo>
                  <a:lnTo>
                    <a:pt x="949" y="711"/>
                  </a:lnTo>
                  <a:lnTo>
                    <a:pt x="959" y="657"/>
                  </a:lnTo>
                  <a:lnTo>
                    <a:pt x="981" y="614"/>
                  </a:lnTo>
                  <a:lnTo>
                    <a:pt x="1013" y="582"/>
                  </a:lnTo>
                  <a:lnTo>
                    <a:pt x="1056" y="560"/>
                  </a:lnTo>
                  <a:lnTo>
                    <a:pt x="1110" y="549"/>
                  </a:lnTo>
                  <a:lnTo>
                    <a:pt x="1164" y="560"/>
                  </a:lnTo>
                  <a:lnTo>
                    <a:pt x="1207" y="582"/>
                  </a:lnTo>
                  <a:lnTo>
                    <a:pt x="1240" y="614"/>
                  </a:lnTo>
                  <a:lnTo>
                    <a:pt x="1261" y="657"/>
                  </a:lnTo>
                  <a:lnTo>
                    <a:pt x="1272" y="711"/>
                  </a:lnTo>
                  <a:lnTo>
                    <a:pt x="1272" y="841"/>
                  </a:lnTo>
                  <a:lnTo>
                    <a:pt x="1283" y="787"/>
                  </a:lnTo>
                  <a:lnTo>
                    <a:pt x="1304" y="743"/>
                  </a:lnTo>
                  <a:lnTo>
                    <a:pt x="1337" y="711"/>
                  </a:lnTo>
                  <a:lnTo>
                    <a:pt x="1380" y="690"/>
                  </a:lnTo>
                  <a:lnTo>
                    <a:pt x="1423" y="679"/>
                  </a:lnTo>
                  <a:lnTo>
                    <a:pt x="1477" y="690"/>
                  </a:lnTo>
                  <a:lnTo>
                    <a:pt x="1520" y="711"/>
                  </a:lnTo>
                  <a:lnTo>
                    <a:pt x="1553" y="743"/>
                  </a:lnTo>
                  <a:lnTo>
                    <a:pt x="1574" y="787"/>
                  </a:lnTo>
                  <a:lnTo>
                    <a:pt x="1585" y="841"/>
                  </a:lnTo>
                  <a:lnTo>
                    <a:pt x="1585" y="841"/>
                  </a:lnTo>
                  <a:lnTo>
                    <a:pt x="1585" y="970"/>
                  </a:lnTo>
                  <a:lnTo>
                    <a:pt x="1596" y="927"/>
                  </a:lnTo>
                  <a:lnTo>
                    <a:pt x="1617" y="884"/>
                  </a:lnTo>
                  <a:lnTo>
                    <a:pt x="1650" y="851"/>
                  </a:lnTo>
                  <a:lnTo>
                    <a:pt x="1693" y="819"/>
                  </a:lnTo>
                  <a:lnTo>
                    <a:pt x="1747" y="819"/>
                  </a:lnTo>
                  <a:lnTo>
                    <a:pt x="1801" y="819"/>
                  </a:lnTo>
                  <a:lnTo>
                    <a:pt x="1844" y="851"/>
                  </a:lnTo>
                  <a:lnTo>
                    <a:pt x="1876" y="884"/>
                  </a:lnTo>
                  <a:lnTo>
                    <a:pt x="1898" y="927"/>
                  </a:lnTo>
                  <a:lnTo>
                    <a:pt x="1908" y="970"/>
                  </a:lnTo>
                  <a:lnTo>
                    <a:pt x="1908" y="970"/>
                  </a:lnTo>
                  <a:lnTo>
                    <a:pt x="1908" y="1013"/>
                  </a:lnTo>
                  <a:lnTo>
                    <a:pt x="1898" y="1110"/>
                  </a:lnTo>
                  <a:lnTo>
                    <a:pt x="1898" y="1261"/>
                  </a:lnTo>
                  <a:lnTo>
                    <a:pt x="1898" y="1433"/>
                  </a:lnTo>
                  <a:lnTo>
                    <a:pt x="1887" y="1617"/>
                  </a:lnTo>
                  <a:lnTo>
                    <a:pt x="1887" y="1800"/>
                  </a:lnTo>
                  <a:lnTo>
                    <a:pt x="1876" y="1962"/>
                  </a:lnTo>
                  <a:lnTo>
                    <a:pt x="1865" y="2080"/>
                  </a:lnTo>
                  <a:lnTo>
                    <a:pt x="1854" y="2145"/>
                  </a:lnTo>
                  <a:lnTo>
                    <a:pt x="1833" y="2188"/>
                  </a:lnTo>
                  <a:lnTo>
                    <a:pt x="1811" y="2231"/>
                  </a:lnTo>
                  <a:lnTo>
                    <a:pt x="1801" y="2253"/>
                  </a:lnTo>
                  <a:lnTo>
                    <a:pt x="1768" y="2274"/>
                  </a:lnTo>
                  <a:lnTo>
                    <a:pt x="1747" y="2285"/>
                  </a:lnTo>
                  <a:lnTo>
                    <a:pt x="1704" y="2296"/>
                  </a:lnTo>
                  <a:lnTo>
                    <a:pt x="830" y="2296"/>
                  </a:lnTo>
                  <a:lnTo>
                    <a:pt x="787" y="2285"/>
                  </a:lnTo>
                  <a:lnTo>
                    <a:pt x="744" y="2264"/>
                  </a:lnTo>
                  <a:lnTo>
                    <a:pt x="711" y="2231"/>
                  </a:lnTo>
                  <a:lnTo>
                    <a:pt x="690" y="2188"/>
                  </a:lnTo>
                  <a:lnTo>
                    <a:pt x="690" y="2145"/>
                  </a:lnTo>
                  <a:lnTo>
                    <a:pt x="690" y="2145"/>
                  </a:lnTo>
                  <a:lnTo>
                    <a:pt x="679" y="2123"/>
                  </a:lnTo>
                  <a:lnTo>
                    <a:pt x="679" y="2113"/>
                  </a:lnTo>
                  <a:lnTo>
                    <a:pt x="657" y="2091"/>
                  </a:lnTo>
                  <a:lnTo>
                    <a:pt x="636" y="2080"/>
                  </a:lnTo>
                  <a:lnTo>
                    <a:pt x="571" y="2037"/>
                  </a:lnTo>
                  <a:lnTo>
                    <a:pt x="506" y="1962"/>
                  </a:lnTo>
                  <a:lnTo>
                    <a:pt x="442" y="1875"/>
                  </a:lnTo>
                  <a:lnTo>
                    <a:pt x="388" y="1789"/>
                  </a:lnTo>
                  <a:lnTo>
                    <a:pt x="345" y="1703"/>
                  </a:lnTo>
                  <a:lnTo>
                    <a:pt x="323" y="1660"/>
                  </a:lnTo>
                  <a:lnTo>
                    <a:pt x="291" y="1595"/>
                  </a:lnTo>
                  <a:lnTo>
                    <a:pt x="248" y="1498"/>
                  </a:lnTo>
                  <a:lnTo>
                    <a:pt x="183" y="1390"/>
                  </a:lnTo>
                  <a:lnTo>
                    <a:pt x="118" y="1283"/>
                  </a:lnTo>
                  <a:lnTo>
                    <a:pt x="64" y="1185"/>
                  </a:lnTo>
                  <a:lnTo>
                    <a:pt x="21" y="1132"/>
                  </a:lnTo>
                  <a:lnTo>
                    <a:pt x="10" y="1099"/>
                  </a:lnTo>
                  <a:lnTo>
                    <a:pt x="0" y="1078"/>
                  </a:lnTo>
                  <a:lnTo>
                    <a:pt x="0" y="1045"/>
                  </a:lnTo>
                  <a:lnTo>
                    <a:pt x="0" y="1013"/>
                  </a:lnTo>
                  <a:lnTo>
                    <a:pt x="10" y="991"/>
                  </a:lnTo>
                  <a:lnTo>
                    <a:pt x="32" y="970"/>
                  </a:lnTo>
                  <a:lnTo>
                    <a:pt x="107" y="927"/>
                  </a:lnTo>
                  <a:lnTo>
                    <a:pt x="194" y="927"/>
                  </a:lnTo>
                  <a:lnTo>
                    <a:pt x="291" y="959"/>
                  </a:lnTo>
                  <a:lnTo>
                    <a:pt x="377" y="1035"/>
                  </a:lnTo>
                  <a:lnTo>
                    <a:pt x="517" y="1196"/>
                  </a:lnTo>
                  <a:lnTo>
                    <a:pt x="636" y="1347"/>
                  </a:lnTo>
                  <a:lnTo>
                    <a:pt x="636" y="161"/>
                  </a:lnTo>
                  <a:lnTo>
                    <a:pt x="647" y="107"/>
                  </a:lnTo>
                  <a:lnTo>
                    <a:pt x="668" y="64"/>
                  </a:lnTo>
                  <a:lnTo>
                    <a:pt x="701" y="32"/>
                  </a:lnTo>
                  <a:lnTo>
                    <a:pt x="744" y="10"/>
                  </a:lnTo>
                  <a:lnTo>
                    <a:pt x="7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2536130D-15E1-4C31-BC6C-47C6435C0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9692" y="1929501"/>
              <a:ext cx="456981" cy="251845"/>
            </a:xfrm>
            <a:custGeom>
              <a:avLst/>
              <a:gdLst>
                <a:gd name="T0" fmla="*/ 1844 w 1898"/>
                <a:gd name="T1" fmla="*/ 852 h 1046"/>
                <a:gd name="T2" fmla="*/ 1898 w 1898"/>
                <a:gd name="T3" fmla="*/ 938 h 1046"/>
                <a:gd name="T4" fmla="*/ 1844 w 1898"/>
                <a:gd name="T5" fmla="*/ 1024 h 1046"/>
                <a:gd name="T6" fmla="*/ 1520 w 1898"/>
                <a:gd name="T7" fmla="*/ 1035 h 1046"/>
                <a:gd name="T8" fmla="*/ 1455 w 1898"/>
                <a:gd name="T9" fmla="*/ 1003 h 1046"/>
                <a:gd name="T10" fmla="*/ 1455 w 1898"/>
                <a:gd name="T11" fmla="*/ 884 h 1046"/>
                <a:gd name="T12" fmla="*/ 1520 w 1898"/>
                <a:gd name="T13" fmla="*/ 852 h 1046"/>
                <a:gd name="T14" fmla="*/ 140 w 1898"/>
                <a:gd name="T15" fmla="*/ 830 h 1046"/>
                <a:gd name="T16" fmla="*/ 345 w 1898"/>
                <a:gd name="T17" fmla="*/ 852 h 1046"/>
                <a:gd name="T18" fmla="*/ 420 w 1898"/>
                <a:gd name="T19" fmla="*/ 863 h 1046"/>
                <a:gd name="T20" fmla="*/ 442 w 1898"/>
                <a:gd name="T21" fmla="*/ 970 h 1046"/>
                <a:gd name="T22" fmla="*/ 399 w 1898"/>
                <a:gd name="T23" fmla="*/ 1035 h 1046"/>
                <a:gd name="T24" fmla="*/ 280 w 1898"/>
                <a:gd name="T25" fmla="*/ 1035 h 1046"/>
                <a:gd name="T26" fmla="*/ 107 w 1898"/>
                <a:gd name="T27" fmla="*/ 1046 h 1046"/>
                <a:gd name="T28" fmla="*/ 21 w 1898"/>
                <a:gd name="T29" fmla="*/ 1003 h 1046"/>
                <a:gd name="T30" fmla="*/ 10 w 1898"/>
                <a:gd name="T31" fmla="*/ 906 h 1046"/>
                <a:gd name="T32" fmla="*/ 75 w 1898"/>
                <a:gd name="T33" fmla="*/ 841 h 1046"/>
                <a:gd name="T34" fmla="*/ 1553 w 1898"/>
                <a:gd name="T35" fmla="*/ 248 h 1046"/>
                <a:gd name="T36" fmla="*/ 1639 w 1898"/>
                <a:gd name="T37" fmla="*/ 302 h 1046"/>
                <a:gd name="T38" fmla="*/ 1639 w 1898"/>
                <a:gd name="T39" fmla="*/ 399 h 1046"/>
                <a:gd name="T40" fmla="*/ 1563 w 1898"/>
                <a:gd name="T41" fmla="*/ 474 h 1046"/>
                <a:gd name="T42" fmla="*/ 1434 w 1898"/>
                <a:gd name="T43" fmla="*/ 582 h 1046"/>
                <a:gd name="T44" fmla="*/ 1369 w 1898"/>
                <a:gd name="T45" fmla="*/ 625 h 1046"/>
                <a:gd name="T46" fmla="*/ 1283 w 1898"/>
                <a:gd name="T47" fmla="*/ 561 h 1046"/>
                <a:gd name="T48" fmla="*/ 1272 w 1898"/>
                <a:gd name="T49" fmla="*/ 485 h 1046"/>
                <a:gd name="T50" fmla="*/ 1488 w 1898"/>
                <a:gd name="T51" fmla="*/ 248 h 1046"/>
                <a:gd name="T52" fmla="*/ 377 w 1898"/>
                <a:gd name="T53" fmla="*/ 248 h 1046"/>
                <a:gd name="T54" fmla="*/ 442 w 1898"/>
                <a:gd name="T55" fmla="*/ 291 h 1046"/>
                <a:gd name="T56" fmla="*/ 560 w 1898"/>
                <a:gd name="T57" fmla="*/ 421 h 1046"/>
                <a:gd name="T58" fmla="*/ 625 w 1898"/>
                <a:gd name="T59" fmla="*/ 485 h 1046"/>
                <a:gd name="T60" fmla="*/ 614 w 1898"/>
                <a:gd name="T61" fmla="*/ 561 h 1046"/>
                <a:gd name="T62" fmla="*/ 517 w 1898"/>
                <a:gd name="T63" fmla="*/ 625 h 1046"/>
                <a:gd name="T64" fmla="*/ 280 w 1898"/>
                <a:gd name="T65" fmla="*/ 421 h 1046"/>
                <a:gd name="T66" fmla="*/ 248 w 1898"/>
                <a:gd name="T67" fmla="*/ 334 h 1046"/>
                <a:gd name="T68" fmla="*/ 312 w 1898"/>
                <a:gd name="T69" fmla="*/ 248 h 1046"/>
                <a:gd name="T70" fmla="*/ 981 w 1898"/>
                <a:gd name="T71" fmla="*/ 0 h 1046"/>
                <a:gd name="T72" fmla="*/ 1046 w 1898"/>
                <a:gd name="T73" fmla="*/ 76 h 1046"/>
                <a:gd name="T74" fmla="*/ 1035 w 1898"/>
                <a:gd name="T75" fmla="*/ 388 h 1046"/>
                <a:gd name="T76" fmla="*/ 981 w 1898"/>
                <a:gd name="T77" fmla="*/ 442 h 1046"/>
                <a:gd name="T78" fmla="*/ 873 w 1898"/>
                <a:gd name="T79" fmla="*/ 421 h 1046"/>
                <a:gd name="T80" fmla="*/ 841 w 1898"/>
                <a:gd name="T81" fmla="*/ 108 h 1046"/>
                <a:gd name="T82" fmla="*/ 884 w 1898"/>
                <a:gd name="T83" fmla="*/ 22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98" h="1046">
                  <a:moveTo>
                    <a:pt x="1790" y="830"/>
                  </a:moveTo>
                  <a:lnTo>
                    <a:pt x="1822" y="841"/>
                  </a:lnTo>
                  <a:lnTo>
                    <a:pt x="1844" y="852"/>
                  </a:lnTo>
                  <a:lnTo>
                    <a:pt x="1876" y="873"/>
                  </a:lnTo>
                  <a:lnTo>
                    <a:pt x="1887" y="906"/>
                  </a:lnTo>
                  <a:lnTo>
                    <a:pt x="1898" y="938"/>
                  </a:lnTo>
                  <a:lnTo>
                    <a:pt x="1887" y="970"/>
                  </a:lnTo>
                  <a:lnTo>
                    <a:pt x="1876" y="1003"/>
                  </a:lnTo>
                  <a:lnTo>
                    <a:pt x="1844" y="1024"/>
                  </a:lnTo>
                  <a:lnTo>
                    <a:pt x="1822" y="1046"/>
                  </a:lnTo>
                  <a:lnTo>
                    <a:pt x="1790" y="1046"/>
                  </a:lnTo>
                  <a:lnTo>
                    <a:pt x="1520" y="1035"/>
                  </a:lnTo>
                  <a:lnTo>
                    <a:pt x="1499" y="1035"/>
                  </a:lnTo>
                  <a:lnTo>
                    <a:pt x="1477" y="1013"/>
                  </a:lnTo>
                  <a:lnTo>
                    <a:pt x="1455" y="1003"/>
                  </a:lnTo>
                  <a:lnTo>
                    <a:pt x="1455" y="970"/>
                  </a:lnTo>
                  <a:lnTo>
                    <a:pt x="1455" y="916"/>
                  </a:lnTo>
                  <a:lnTo>
                    <a:pt x="1455" y="884"/>
                  </a:lnTo>
                  <a:lnTo>
                    <a:pt x="1477" y="863"/>
                  </a:lnTo>
                  <a:lnTo>
                    <a:pt x="1499" y="852"/>
                  </a:lnTo>
                  <a:lnTo>
                    <a:pt x="1520" y="852"/>
                  </a:lnTo>
                  <a:lnTo>
                    <a:pt x="1790" y="830"/>
                  </a:lnTo>
                  <a:close/>
                  <a:moveTo>
                    <a:pt x="107" y="830"/>
                  </a:moveTo>
                  <a:lnTo>
                    <a:pt x="140" y="830"/>
                  </a:lnTo>
                  <a:lnTo>
                    <a:pt x="205" y="841"/>
                  </a:lnTo>
                  <a:lnTo>
                    <a:pt x="280" y="841"/>
                  </a:lnTo>
                  <a:lnTo>
                    <a:pt x="345" y="852"/>
                  </a:lnTo>
                  <a:lnTo>
                    <a:pt x="377" y="852"/>
                  </a:lnTo>
                  <a:lnTo>
                    <a:pt x="399" y="852"/>
                  </a:lnTo>
                  <a:lnTo>
                    <a:pt x="420" y="863"/>
                  </a:lnTo>
                  <a:lnTo>
                    <a:pt x="442" y="884"/>
                  </a:lnTo>
                  <a:lnTo>
                    <a:pt x="442" y="916"/>
                  </a:lnTo>
                  <a:lnTo>
                    <a:pt x="442" y="970"/>
                  </a:lnTo>
                  <a:lnTo>
                    <a:pt x="442" y="1003"/>
                  </a:lnTo>
                  <a:lnTo>
                    <a:pt x="420" y="1013"/>
                  </a:lnTo>
                  <a:lnTo>
                    <a:pt x="399" y="1035"/>
                  </a:lnTo>
                  <a:lnTo>
                    <a:pt x="377" y="1035"/>
                  </a:lnTo>
                  <a:lnTo>
                    <a:pt x="345" y="1035"/>
                  </a:lnTo>
                  <a:lnTo>
                    <a:pt x="280" y="1035"/>
                  </a:lnTo>
                  <a:lnTo>
                    <a:pt x="205" y="1046"/>
                  </a:lnTo>
                  <a:lnTo>
                    <a:pt x="140" y="1046"/>
                  </a:lnTo>
                  <a:lnTo>
                    <a:pt x="107" y="1046"/>
                  </a:lnTo>
                  <a:lnTo>
                    <a:pt x="75" y="1046"/>
                  </a:lnTo>
                  <a:lnTo>
                    <a:pt x="43" y="1024"/>
                  </a:lnTo>
                  <a:lnTo>
                    <a:pt x="21" y="1003"/>
                  </a:lnTo>
                  <a:lnTo>
                    <a:pt x="10" y="970"/>
                  </a:lnTo>
                  <a:lnTo>
                    <a:pt x="0" y="938"/>
                  </a:lnTo>
                  <a:lnTo>
                    <a:pt x="10" y="906"/>
                  </a:lnTo>
                  <a:lnTo>
                    <a:pt x="21" y="873"/>
                  </a:lnTo>
                  <a:lnTo>
                    <a:pt x="43" y="852"/>
                  </a:lnTo>
                  <a:lnTo>
                    <a:pt x="75" y="841"/>
                  </a:lnTo>
                  <a:lnTo>
                    <a:pt x="107" y="830"/>
                  </a:lnTo>
                  <a:close/>
                  <a:moveTo>
                    <a:pt x="1520" y="248"/>
                  </a:moveTo>
                  <a:lnTo>
                    <a:pt x="1553" y="248"/>
                  </a:lnTo>
                  <a:lnTo>
                    <a:pt x="1585" y="248"/>
                  </a:lnTo>
                  <a:lnTo>
                    <a:pt x="1617" y="270"/>
                  </a:lnTo>
                  <a:lnTo>
                    <a:pt x="1639" y="302"/>
                  </a:lnTo>
                  <a:lnTo>
                    <a:pt x="1650" y="334"/>
                  </a:lnTo>
                  <a:lnTo>
                    <a:pt x="1650" y="367"/>
                  </a:lnTo>
                  <a:lnTo>
                    <a:pt x="1639" y="399"/>
                  </a:lnTo>
                  <a:lnTo>
                    <a:pt x="1617" y="421"/>
                  </a:lnTo>
                  <a:lnTo>
                    <a:pt x="1606" y="442"/>
                  </a:lnTo>
                  <a:lnTo>
                    <a:pt x="1563" y="474"/>
                  </a:lnTo>
                  <a:lnTo>
                    <a:pt x="1520" y="518"/>
                  </a:lnTo>
                  <a:lnTo>
                    <a:pt x="1466" y="550"/>
                  </a:lnTo>
                  <a:lnTo>
                    <a:pt x="1434" y="582"/>
                  </a:lnTo>
                  <a:lnTo>
                    <a:pt x="1423" y="604"/>
                  </a:lnTo>
                  <a:lnTo>
                    <a:pt x="1402" y="615"/>
                  </a:lnTo>
                  <a:lnTo>
                    <a:pt x="1369" y="625"/>
                  </a:lnTo>
                  <a:lnTo>
                    <a:pt x="1348" y="625"/>
                  </a:lnTo>
                  <a:lnTo>
                    <a:pt x="1326" y="604"/>
                  </a:lnTo>
                  <a:lnTo>
                    <a:pt x="1283" y="561"/>
                  </a:lnTo>
                  <a:lnTo>
                    <a:pt x="1272" y="539"/>
                  </a:lnTo>
                  <a:lnTo>
                    <a:pt x="1261" y="518"/>
                  </a:lnTo>
                  <a:lnTo>
                    <a:pt x="1272" y="485"/>
                  </a:lnTo>
                  <a:lnTo>
                    <a:pt x="1294" y="474"/>
                  </a:lnTo>
                  <a:lnTo>
                    <a:pt x="1466" y="270"/>
                  </a:lnTo>
                  <a:lnTo>
                    <a:pt x="1488" y="248"/>
                  </a:lnTo>
                  <a:lnTo>
                    <a:pt x="1520" y="248"/>
                  </a:lnTo>
                  <a:close/>
                  <a:moveTo>
                    <a:pt x="345" y="248"/>
                  </a:moveTo>
                  <a:lnTo>
                    <a:pt x="377" y="248"/>
                  </a:lnTo>
                  <a:lnTo>
                    <a:pt x="409" y="248"/>
                  </a:lnTo>
                  <a:lnTo>
                    <a:pt x="431" y="270"/>
                  </a:lnTo>
                  <a:lnTo>
                    <a:pt x="442" y="291"/>
                  </a:lnTo>
                  <a:lnTo>
                    <a:pt x="474" y="323"/>
                  </a:lnTo>
                  <a:lnTo>
                    <a:pt x="517" y="367"/>
                  </a:lnTo>
                  <a:lnTo>
                    <a:pt x="560" y="421"/>
                  </a:lnTo>
                  <a:lnTo>
                    <a:pt x="593" y="453"/>
                  </a:lnTo>
                  <a:lnTo>
                    <a:pt x="604" y="474"/>
                  </a:lnTo>
                  <a:lnTo>
                    <a:pt x="625" y="485"/>
                  </a:lnTo>
                  <a:lnTo>
                    <a:pt x="636" y="518"/>
                  </a:lnTo>
                  <a:lnTo>
                    <a:pt x="625" y="539"/>
                  </a:lnTo>
                  <a:lnTo>
                    <a:pt x="614" y="561"/>
                  </a:lnTo>
                  <a:lnTo>
                    <a:pt x="571" y="604"/>
                  </a:lnTo>
                  <a:lnTo>
                    <a:pt x="550" y="625"/>
                  </a:lnTo>
                  <a:lnTo>
                    <a:pt x="517" y="625"/>
                  </a:lnTo>
                  <a:lnTo>
                    <a:pt x="496" y="615"/>
                  </a:lnTo>
                  <a:lnTo>
                    <a:pt x="474" y="604"/>
                  </a:lnTo>
                  <a:lnTo>
                    <a:pt x="280" y="421"/>
                  </a:lnTo>
                  <a:lnTo>
                    <a:pt x="258" y="399"/>
                  </a:lnTo>
                  <a:lnTo>
                    <a:pt x="248" y="367"/>
                  </a:lnTo>
                  <a:lnTo>
                    <a:pt x="248" y="334"/>
                  </a:lnTo>
                  <a:lnTo>
                    <a:pt x="258" y="302"/>
                  </a:lnTo>
                  <a:lnTo>
                    <a:pt x="280" y="270"/>
                  </a:lnTo>
                  <a:lnTo>
                    <a:pt x="312" y="248"/>
                  </a:lnTo>
                  <a:lnTo>
                    <a:pt x="345" y="248"/>
                  </a:lnTo>
                  <a:close/>
                  <a:moveTo>
                    <a:pt x="949" y="0"/>
                  </a:moveTo>
                  <a:lnTo>
                    <a:pt x="981" y="0"/>
                  </a:lnTo>
                  <a:lnTo>
                    <a:pt x="1013" y="22"/>
                  </a:lnTo>
                  <a:lnTo>
                    <a:pt x="1035" y="43"/>
                  </a:lnTo>
                  <a:lnTo>
                    <a:pt x="1046" y="76"/>
                  </a:lnTo>
                  <a:lnTo>
                    <a:pt x="1056" y="108"/>
                  </a:lnTo>
                  <a:lnTo>
                    <a:pt x="1035" y="367"/>
                  </a:lnTo>
                  <a:lnTo>
                    <a:pt x="1035" y="388"/>
                  </a:lnTo>
                  <a:lnTo>
                    <a:pt x="1024" y="421"/>
                  </a:lnTo>
                  <a:lnTo>
                    <a:pt x="1003" y="431"/>
                  </a:lnTo>
                  <a:lnTo>
                    <a:pt x="981" y="442"/>
                  </a:lnTo>
                  <a:lnTo>
                    <a:pt x="916" y="442"/>
                  </a:lnTo>
                  <a:lnTo>
                    <a:pt x="895" y="431"/>
                  </a:lnTo>
                  <a:lnTo>
                    <a:pt x="873" y="421"/>
                  </a:lnTo>
                  <a:lnTo>
                    <a:pt x="862" y="388"/>
                  </a:lnTo>
                  <a:lnTo>
                    <a:pt x="852" y="367"/>
                  </a:lnTo>
                  <a:lnTo>
                    <a:pt x="841" y="108"/>
                  </a:lnTo>
                  <a:lnTo>
                    <a:pt x="841" y="76"/>
                  </a:lnTo>
                  <a:lnTo>
                    <a:pt x="862" y="43"/>
                  </a:lnTo>
                  <a:lnTo>
                    <a:pt x="884" y="22"/>
                  </a:lnTo>
                  <a:lnTo>
                    <a:pt x="916" y="0"/>
                  </a:lnTo>
                  <a:lnTo>
                    <a:pt x="9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ep 128">
            <a:extLst>
              <a:ext uri="{FF2B5EF4-FFF2-40B4-BE49-F238E27FC236}">
                <a16:creationId xmlns:a16="http://schemas.microsoft.com/office/drawing/2014/main" id="{10E163C2-08BD-43DB-8518-95C2D30CE040}"/>
              </a:ext>
            </a:extLst>
          </p:cNvPr>
          <p:cNvGrpSpPr/>
          <p:nvPr/>
        </p:nvGrpSpPr>
        <p:grpSpPr>
          <a:xfrm>
            <a:off x="1404581" y="2425578"/>
            <a:ext cx="649686" cy="650244"/>
            <a:chOff x="8462922" y="1884323"/>
            <a:chExt cx="649686" cy="650244"/>
          </a:xfrm>
          <a:solidFill>
            <a:schemeClr val="bg1"/>
          </a:solidFill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4D1B4B-D546-4562-95FB-48DAEBA9D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22" y="1905821"/>
              <a:ext cx="628187" cy="628746"/>
            </a:xfrm>
            <a:custGeom>
              <a:avLst/>
              <a:gdLst>
                <a:gd name="T0" fmla="*/ 1168 w 2250"/>
                <a:gd name="T1" fmla="*/ 0 h 2252"/>
                <a:gd name="T2" fmla="*/ 1398 w 2250"/>
                <a:gd name="T3" fmla="*/ 38 h 2252"/>
                <a:gd name="T4" fmla="*/ 1609 w 2250"/>
                <a:gd name="T5" fmla="*/ 115 h 2252"/>
                <a:gd name="T6" fmla="*/ 1551 w 2250"/>
                <a:gd name="T7" fmla="*/ 211 h 2252"/>
                <a:gd name="T8" fmla="*/ 1532 w 2250"/>
                <a:gd name="T9" fmla="*/ 316 h 2252"/>
                <a:gd name="T10" fmla="*/ 1532 w 2250"/>
                <a:gd name="T11" fmla="*/ 345 h 2252"/>
                <a:gd name="T12" fmla="*/ 1360 w 2250"/>
                <a:gd name="T13" fmla="*/ 278 h 2252"/>
                <a:gd name="T14" fmla="*/ 1178 w 2250"/>
                <a:gd name="T15" fmla="*/ 249 h 2252"/>
                <a:gd name="T16" fmla="*/ 996 w 2250"/>
                <a:gd name="T17" fmla="*/ 258 h 2252"/>
                <a:gd name="T18" fmla="*/ 823 w 2250"/>
                <a:gd name="T19" fmla="*/ 297 h 2252"/>
                <a:gd name="T20" fmla="*/ 651 w 2250"/>
                <a:gd name="T21" fmla="*/ 383 h 2252"/>
                <a:gd name="T22" fmla="*/ 507 w 2250"/>
                <a:gd name="T23" fmla="*/ 498 h 2252"/>
                <a:gd name="T24" fmla="*/ 373 w 2250"/>
                <a:gd name="T25" fmla="*/ 661 h 2252"/>
                <a:gd name="T26" fmla="*/ 296 w 2250"/>
                <a:gd name="T27" fmla="*/ 843 h 2252"/>
                <a:gd name="T28" fmla="*/ 249 w 2250"/>
                <a:gd name="T29" fmla="*/ 1025 h 2252"/>
                <a:gd name="T30" fmla="*/ 249 w 2250"/>
                <a:gd name="T31" fmla="*/ 1227 h 2252"/>
                <a:gd name="T32" fmla="*/ 296 w 2250"/>
                <a:gd name="T33" fmla="*/ 1409 h 2252"/>
                <a:gd name="T34" fmla="*/ 373 w 2250"/>
                <a:gd name="T35" fmla="*/ 1591 h 2252"/>
                <a:gd name="T36" fmla="*/ 507 w 2250"/>
                <a:gd name="T37" fmla="*/ 1744 h 2252"/>
                <a:gd name="T38" fmla="*/ 660 w 2250"/>
                <a:gd name="T39" fmla="*/ 1879 h 2252"/>
                <a:gd name="T40" fmla="*/ 842 w 2250"/>
                <a:gd name="T41" fmla="*/ 1955 h 2252"/>
                <a:gd name="T42" fmla="*/ 1034 w 2250"/>
                <a:gd name="T43" fmla="*/ 2003 h 2252"/>
                <a:gd name="T44" fmla="*/ 1226 w 2250"/>
                <a:gd name="T45" fmla="*/ 2003 h 2252"/>
                <a:gd name="T46" fmla="*/ 1407 w 2250"/>
                <a:gd name="T47" fmla="*/ 1955 h 2252"/>
                <a:gd name="T48" fmla="*/ 1589 w 2250"/>
                <a:gd name="T49" fmla="*/ 1879 h 2252"/>
                <a:gd name="T50" fmla="*/ 1752 w 2250"/>
                <a:gd name="T51" fmla="*/ 1744 h 2252"/>
                <a:gd name="T52" fmla="*/ 1867 w 2250"/>
                <a:gd name="T53" fmla="*/ 1601 h 2252"/>
                <a:gd name="T54" fmla="*/ 1953 w 2250"/>
                <a:gd name="T55" fmla="*/ 1428 h 2252"/>
                <a:gd name="T56" fmla="*/ 2001 w 2250"/>
                <a:gd name="T57" fmla="*/ 1255 h 2252"/>
                <a:gd name="T58" fmla="*/ 2001 w 2250"/>
                <a:gd name="T59" fmla="*/ 1073 h 2252"/>
                <a:gd name="T60" fmla="*/ 1973 w 2250"/>
                <a:gd name="T61" fmla="*/ 891 h 2252"/>
                <a:gd name="T62" fmla="*/ 1906 w 2250"/>
                <a:gd name="T63" fmla="*/ 719 h 2252"/>
                <a:gd name="T64" fmla="*/ 1934 w 2250"/>
                <a:gd name="T65" fmla="*/ 719 h 2252"/>
                <a:gd name="T66" fmla="*/ 2040 w 2250"/>
                <a:gd name="T67" fmla="*/ 699 h 2252"/>
                <a:gd name="T68" fmla="*/ 2135 w 2250"/>
                <a:gd name="T69" fmla="*/ 642 h 2252"/>
                <a:gd name="T70" fmla="*/ 2212 w 2250"/>
                <a:gd name="T71" fmla="*/ 853 h 2252"/>
                <a:gd name="T72" fmla="*/ 2250 w 2250"/>
                <a:gd name="T73" fmla="*/ 1083 h 2252"/>
                <a:gd name="T74" fmla="*/ 2231 w 2250"/>
                <a:gd name="T75" fmla="*/ 1303 h 2252"/>
                <a:gd name="T76" fmla="*/ 2174 w 2250"/>
                <a:gd name="T77" fmla="*/ 1524 h 2252"/>
                <a:gd name="T78" fmla="*/ 2068 w 2250"/>
                <a:gd name="T79" fmla="*/ 1735 h 2252"/>
                <a:gd name="T80" fmla="*/ 1925 w 2250"/>
                <a:gd name="T81" fmla="*/ 1917 h 2252"/>
                <a:gd name="T82" fmla="*/ 1743 w 2250"/>
                <a:gd name="T83" fmla="*/ 2061 h 2252"/>
                <a:gd name="T84" fmla="*/ 1551 w 2250"/>
                <a:gd name="T85" fmla="*/ 2166 h 2252"/>
                <a:gd name="T86" fmla="*/ 1340 w 2250"/>
                <a:gd name="T87" fmla="*/ 2233 h 2252"/>
                <a:gd name="T88" fmla="*/ 1130 w 2250"/>
                <a:gd name="T89" fmla="*/ 2252 h 2252"/>
                <a:gd name="T90" fmla="*/ 909 w 2250"/>
                <a:gd name="T91" fmla="*/ 2233 h 2252"/>
                <a:gd name="T92" fmla="*/ 699 w 2250"/>
                <a:gd name="T93" fmla="*/ 2166 h 2252"/>
                <a:gd name="T94" fmla="*/ 507 w 2250"/>
                <a:gd name="T95" fmla="*/ 2061 h 2252"/>
                <a:gd name="T96" fmla="*/ 335 w 2250"/>
                <a:gd name="T97" fmla="*/ 1917 h 2252"/>
                <a:gd name="T98" fmla="*/ 191 w 2250"/>
                <a:gd name="T99" fmla="*/ 1744 h 2252"/>
                <a:gd name="T100" fmla="*/ 86 w 2250"/>
                <a:gd name="T101" fmla="*/ 1553 h 2252"/>
                <a:gd name="T102" fmla="*/ 28 w 2250"/>
                <a:gd name="T103" fmla="*/ 1342 h 2252"/>
                <a:gd name="T104" fmla="*/ 0 w 2250"/>
                <a:gd name="T105" fmla="*/ 1121 h 2252"/>
                <a:gd name="T106" fmla="*/ 28 w 2250"/>
                <a:gd name="T107" fmla="*/ 910 h 2252"/>
                <a:gd name="T108" fmla="*/ 86 w 2250"/>
                <a:gd name="T109" fmla="*/ 699 h 2252"/>
                <a:gd name="T110" fmla="*/ 191 w 2250"/>
                <a:gd name="T111" fmla="*/ 508 h 2252"/>
                <a:gd name="T112" fmla="*/ 335 w 2250"/>
                <a:gd name="T113" fmla="*/ 335 h 2252"/>
                <a:gd name="T114" fmla="*/ 517 w 2250"/>
                <a:gd name="T115" fmla="*/ 182 h 2252"/>
                <a:gd name="T116" fmla="*/ 727 w 2250"/>
                <a:gd name="T117" fmla="*/ 76 h 2252"/>
                <a:gd name="T118" fmla="*/ 948 w 2250"/>
                <a:gd name="T119" fmla="*/ 19 h 2252"/>
                <a:gd name="T120" fmla="*/ 1168 w 2250"/>
                <a:gd name="T121" fmla="*/ 0 h 2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50" h="2252">
                  <a:moveTo>
                    <a:pt x="1168" y="0"/>
                  </a:moveTo>
                  <a:lnTo>
                    <a:pt x="1398" y="38"/>
                  </a:lnTo>
                  <a:lnTo>
                    <a:pt x="1609" y="115"/>
                  </a:lnTo>
                  <a:lnTo>
                    <a:pt x="1551" y="211"/>
                  </a:lnTo>
                  <a:lnTo>
                    <a:pt x="1532" y="316"/>
                  </a:lnTo>
                  <a:lnTo>
                    <a:pt x="1532" y="345"/>
                  </a:lnTo>
                  <a:lnTo>
                    <a:pt x="1360" y="278"/>
                  </a:lnTo>
                  <a:lnTo>
                    <a:pt x="1178" y="249"/>
                  </a:lnTo>
                  <a:lnTo>
                    <a:pt x="996" y="258"/>
                  </a:lnTo>
                  <a:lnTo>
                    <a:pt x="823" y="297"/>
                  </a:lnTo>
                  <a:lnTo>
                    <a:pt x="651" y="383"/>
                  </a:lnTo>
                  <a:lnTo>
                    <a:pt x="507" y="498"/>
                  </a:lnTo>
                  <a:lnTo>
                    <a:pt x="373" y="661"/>
                  </a:lnTo>
                  <a:lnTo>
                    <a:pt x="296" y="843"/>
                  </a:lnTo>
                  <a:lnTo>
                    <a:pt x="249" y="1025"/>
                  </a:lnTo>
                  <a:lnTo>
                    <a:pt x="249" y="1227"/>
                  </a:lnTo>
                  <a:lnTo>
                    <a:pt x="296" y="1409"/>
                  </a:lnTo>
                  <a:lnTo>
                    <a:pt x="373" y="1591"/>
                  </a:lnTo>
                  <a:lnTo>
                    <a:pt x="507" y="1744"/>
                  </a:lnTo>
                  <a:lnTo>
                    <a:pt x="660" y="1879"/>
                  </a:lnTo>
                  <a:lnTo>
                    <a:pt x="842" y="1955"/>
                  </a:lnTo>
                  <a:lnTo>
                    <a:pt x="1034" y="2003"/>
                  </a:lnTo>
                  <a:lnTo>
                    <a:pt x="1226" y="2003"/>
                  </a:lnTo>
                  <a:lnTo>
                    <a:pt x="1407" y="1955"/>
                  </a:lnTo>
                  <a:lnTo>
                    <a:pt x="1589" y="1879"/>
                  </a:lnTo>
                  <a:lnTo>
                    <a:pt x="1752" y="1744"/>
                  </a:lnTo>
                  <a:lnTo>
                    <a:pt x="1867" y="1601"/>
                  </a:lnTo>
                  <a:lnTo>
                    <a:pt x="1953" y="1428"/>
                  </a:lnTo>
                  <a:lnTo>
                    <a:pt x="2001" y="1255"/>
                  </a:lnTo>
                  <a:lnTo>
                    <a:pt x="2001" y="1073"/>
                  </a:lnTo>
                  <a:lnTo>
                    <a:pt x="1973" y="891"/>
                  </a:lnTo>
                  <a:lnTo>
                    <a:pt x="1906" y="719"/>
                  </a:lnTo>
                  <a:lnTo>
                    <a:pt x="1934" y="719"/>
                  </a:lnTo>
                  <a:lnTo>
                    <a:pt x="2040" y="699"/>
                  </a:lnTo>
                  <a:lnTo>
                    <a:pt x="2135" y="642"/>
                  </a:lnTo>
                  <a:lnTo>
                    <a:pt x="2212" y="853"/>
                  </a:lnTo>
                  <a:lnTo>
                    <a:pt x="2250" y="1083"/>
                  </a:lnTo>
                  <a:lnTo>
                    <a:pt x="2231" y="1303"/>
                  </a:lnTo>
                  <a:lnTo>
                    <a:pt x="2174" y="1524"/>
                  </a:lnTo>
                  <a:lnTo>
                    <a:pt x="2068" y="1735"/>
                  </a:lnTo>
                  <a:lnTo>
                    <a:pt x="1925" y="1917"/>
                  </a:lnTo>
                  <a:lnTo>
                    <a:pt x="1743" y="2061"/>
                  </a:lnTo>
                  <a:lnTo>
                    <a:pt x="1551" y="2166"/>
                  </a:lnTo>
                  <a:lnTo>
                    <a:pt x="1340" y="2233"/>
                  </a:lnTo>
                  <a:lnTo>
                    <a:pt x="1130" y="2252"/>
                  </a:lnTo>
                  <a:lnTo>
                    <a:pt x="909" y="2233"/>
                  </a:lnTo>
                  <a:lnTo>
                    <a:pt x="699" y="2166"/>
                  </a:lnTo>
                  <a:lnTo>
                    <a:pt x="507" y="2061"/>
                  </a:lnTo>
                  <a:lnTo>
                    <a:pt x="335" y="1917"/>
                  </a:lnTo>
                  <a:lnTo>
                    <a:pt x="191" y="1744"/>
                  </a:lnTo>
                  <a:lnTo>
                    <a:pt x="86" y="1553"/>
                  </a:lnTo>
                  <a:lnTo>
                    <a:pt x="28" y="1342"/>
                  </a:lnTo>
                  <a:lnTo>
                    <a:pt x="0" y="1121"/>
                  </a:lnTo>
                  <a:lnTo>
                    <a:pt x="28" y="910"/>
                  </a:lnTo>
                  <a:lnTo>
                    <a:pt x="86" y="699"/>
                  </a:lnTo>
                  <a:lnTo>
                    <a:pt x="191" y="508"/>
                  </a:lnTo>
                  <a:lnTo>
                    <a:pt x="335" y="335"/>
                  </a:lnTo>
                  <a:lnTo>
                    <a:pt x="517" y="182"/>
                  </a:lnTo>
                  <a:lnTo>
                    <a:pt x="727" y="76"/>
                  </a:lnTo>
                  <a:lnTo>
                    <a:pt x="948" y="19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AC03D34-3E31-4BE7-9C5F-22A407775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169" y="2042347"/>
              <a:ext cx="355694" cy="355973"/>
            </a:xfrm>
            <a:custGeom>
              <a:avLst/>
              <a:gdLst>
                <a:gd name="T0" fmla="*/ 613 w 1274"/>
                <a:gd name="T1" fmla="*/ 0 h 1275"/>
                <a:gd name="T2" fmla="*/ 766 w 1274"/>
                <a:gd name="T3" fmla="*/ 9 h 1275"/>
                <a:gd name="T4" fmla="*/ 910 w 1274"/>
                <a:gd name="T5" fmla="*/ 57 h 1275"/>
                <a:gd name="T6" fmla="*/ 718 w 1274"/>
                <a:gd name="T7" fmla="*/ 249 h 1275"/>
                <a:gd name="T8" fmla="*/ 594 w 1274"/>
                <a:gd name="T9" fmla="*/ 249 h 1275"/>
                <a:gd name="T10" fmla="*/ 469 w 1274"/>
                <a:gd name="T11" fmla="*/ 278 h 1275"/>
                <a:gd name="T12" fmla="*/ 354 w 1274"/>
                <a:gd name="T13" fmla="*/ 354 h 1275"/>
                <a:gd name="T14" fmla="*/ 287 w 1274"/>
                <a:gd name="T15" fmla="*/ 460 h 1275"/>
                <a:gd name="T16" fmla="*/ 249 w 1274"/>
                <a:gd name="T17" fmla="*/ 575 h 1275"/>
                <a:gd name="T18" fmla="*/ 249 w 1274"/>
                <a:gd name="T19" fmla="*/ 699 h 1275"/>
                <a:gd name="T20" fmla="*/ 287 w 1274"/>
                <a:gd name="T21" fmla="*/ 814 h 1275"/>
                <a:gd name="T22" fmla="*/ 354 w 1274"/>
                <a:gd name="T23" fmla="*/ 920 h 1275"/>
                <a:gd name="T24" fmla="*/ 460 w 1274"/>
                <a:gd name="T25" fmla="*/ 987 h 1275"/>
                <a:gd name="T26" fmla="*/ 575 w 1274"/>
                <a:gd name="T27" fmla="*/ 1025 h 1275"/>
                <a:gd name="T28" fmla="*/ 699 w 1274"/>
                <a:gd name="T29" fmla="*/ 1025 h 1275"/>
                <a:gd name="T30" fmla="*/ 814 w 1274"/>
                <a:gd name="T31" fmla="*/ 987 h 1275"/>
                <a:gd name="T32" fmla="*/ 919 w 1274"/>
                <a:gd name="T33" fmla="*/ 920 h 1275"/>
                <a:gd name="T34" fmla="*/ 996 w 1274"/>
                <a:gd name="T35" fmla="*/ 805 h 1275"/>
                <a:gd name="T36" fmla="*/ 1025 w 1274"/>
                <a:gd name="T37" fmla="*/ 680 h 1275"/>
                <a:gd name="T38" fmla="*/ 1025 w 1274"/>
                <a:gd name="T39" fmla="*/ 556 h 1275"/>
                <a:gd name="T40" fmla="*/ 1216 w 1274"/>
                <a:gd name="T41" fmla="*/ 364 h 1275"/>
                <a:gd name="T42" fmla="*/ 1264 w 1274"/>
                <a:gd name="T43" fmla="*/ 508 h 1275"/>
                <a:gd name="T44" fmla="*/ 1274 w 1274"/>
                <a:gd name="T45" fmla="*/ 661 h 1275"/>
                <a:gd name="T46" fmla="*/ 1245 w 1274"/>
                <a:gd name="T47" fmla="*/ 814 h 1275"/>
                <a:gd name="T48" fmla="*/ 1188 w 1274"/>
                <a:gd name="T49" fmla="*/ 958 h 1275"/>
                <a:gd name="T50" fmla="*/ 1092 w 1274"/>
                <a:gd name="T51" fmla="*/ 1092 h 1275"/>
                <a:gd name="T52" fmla="*/ 948 w 1274"/>
                <a:gd name="T53" fmla="*/ 1188 h 1275"/>
                <a:gd name="T54" fmla="*/ 795 w 1274"/>
                <a:gd name="T55" fmla="*/ 1255 h 1275"/>
                <a:gd name="T56" fmla="*/ 642 w 1274"/>
                <a:gd name="T57" fmla="*/ 1275 h 1275"/>
                <a:gd name="T58" fmla="*/ 479 w 1274"/>
                <a:gd name="T59" fmla="*/ 1255 h 1275"/>
                <a:gd name="T60" fmla="*/ 326 w 1274"/>
                <a:gd name="T61" fmla="*/ 1188 h 1275"/>
                <a:gd name="T62" fmla="*/ 192 w 1274"/>
                <a:gd name="T63" fmla="*/ 1092 h 1275"/>
                <a:gd name="T64" fmla="*/ 86 w 1274"/>
                <a:gd name="T65" fmla="*/ 949 h 1275"/>
                <a:gd name="T66" fmla="*/ 19 w 1274"/>
                <a:gd name="T67" fmla="*/ 795 h 1275"/>
                <a:gd name="T68" fmla="*/ 0 w 1274"/>
                <a:gd name="T69" fmla="*/ 632 h 1275"/>
                <a:gd name="T70" fmla="*/ 19 w 1274"/>
                <a:gd name="T71" fmla="*/ 479 h 1275"/>
                <a:gd name="T72" fmla="*/ 86 w 1274"/>
                <a:gd name="T73" fmla="*/ 325 h 1275"/>
                <a:gd name="T74" fmla="*/ 192 w 1274"/>
                <a:gd name="T75" fmla="*/ 182 h 1275"/>
                <a:gd name="T76" fmla="*/ 316 w 1274"/>
                <a:gd name="T77" fmla="*/ 86 h 1275"/>
                <a:gd name="T78" fmla="*/ 460 w 1274"/>
                <a:gd name="T79" fmla="*/ 28 h 1275"/>
                <a:gd name="T80" fmla="*/ 613 w 1274"/>
                <a:gd name="T8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74" h="1275">
                  <a:moveTo>
                    <a:pt x="613" y="0"/>
                  </a:moveTo>
                  <a:lnTo>
                    <a:pt x="766" y="9"/>
                  </a:lnTo>
                  <a:lnTo>
                    <a:pt x="910" y="57"/>
                  </a:lnTo>
                  <a:lnTo>
                    <a:pt x="718" y="249"/>
                  </a:lnTo>
                  <a:lnTo>
                    <a:pt x="594" y="249"/>
                  </a:lnTo>
                  <a:lnTo>
                    <a:pt x="469" y="278"/>
                  </a:lnTo>
                  <a:lnTo>
                    <a:pt x="354" y="354"/>
                  </a:lnTo>
                  <a:lnTo>
                    <a:pt x="287" y="460"/>
                  </a:lnTo>
                  <a:lnTo>
                    <a:pt x="249" y="575"/>
                  </a:lnTo>
                  <a:lnTo>
                    <a:pt x="249" y="699"/>
                  </a:lnTo>
                  <a:lnTo>
                    <a:pt x="287" y="814"/>
                  </a:lnTo>
                  <a:lnTo>
                    <a:pt x="354" y="920"/>
                  </a:lnTo>
                  <a:lnTo>
                    <a:pt x="460" y="987"/>
                  </a:lnTo>
                  <a:lnTo>
                    <a:pt x="575" y="1025"/>
                  </a:lnTo>
                  <a:lnTo>
                    <a:pt x="699" y="1025"/>
                  </a:lnTo>
                  <a:lnTo>
                    <a:pt x="814" y="987"/>
                  </a:lnTo>
                  <a:lnTo>
                    <a:pt x="919" y="920"/>
                  </a:lnTo>
                  <a:lnTo>
                    <a:pt x="996" y="805"/>
                  </a:lnTo>
                  <a:lnTo>
                    <a:pt x="1025" y="680"/>
                  </a:lnTo>
                  <a:lnTo>
                    <a:pt x="1025" y="556"/>
                  </a:lnTo>
                  <a:lnTo>
                    <a:pt x="1216" y="364"/>
                  </a:lnTo>
                  <a:lnTo>
                    <a:pt x="1264" y="508"/>
                  </a:lnTo>
                  <a:lnTo>
                    <a:pt x="1274" y="661"/>
                  </a:lnTo>
                  <a:lnTo>
                    <a:pt x="1245" y="814"/>
                  </a:lnTo>
                  <a:lnTo>
                    <a:pt x="1188" y="958"/>
                  </a:lnTo>
                  <a:lnTo>
                    <a:pt x="1092" y="1092"/>
                  </a:lnTo>
                  <a:lnTo>
                    <a:pt x="948" y="1188"/>
                  </a:lnTo>
                  <a:lnTo>
                    <a:pt x="795" y="1255"/>
                  </a:lnTo>
                  <a:lnTo>
                    <a:pt x="642" y="1275"/>
                  </a:lnTo>
                  <a:lnTo>
                    <a:pt x="479" y="1255"/>
                  </a:lnTo>
                  <a:lnTo>
                    <a:pt x="326" y="1188"/>
                  </a:lnTo>
                  <a:lnTo>
                    <a:pt x="192" y="1092"/>
                  </a:lnTo>
                  <a:lnTo>
                    <a:pt x="86" y="949"/>
                  </a:lnTo>
                  <a:lnTo>
                    <a:pt x="19" y="795"/>
                  </a:lnTo>
                  <a:lnTo>
                    <a:pt x="0" y="632"/>
                  </a:lnTo>
                  <a:lnTo>
                    <a:pt x="19" y="479"/>
                  </a:lnTo>
                  <a:lnTo>
                    <a:pt x="86" y="325"/>
                  </a:lnTo>
                  <a:lnTo>
                    <a:pt x="192" y="182"/>
                  </a:lnTo>
                  <a:lnTo>
                    <a:pt x="316" y="86"/>
                  </a:lnTo>
                  <a:lnTo>
                    <a:pt x="460" y="28"/>
                  </a:lnTo>
                  <a:lnTo>
                    <a:pt x="6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1B8B28CA-E4A9-49F6-B37F-7160FBC48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5416" y="1884323"/>
              <a:ext cx="377192" cy="377471"/>
            </a:xfrm>
            <a:custGeom>
              <a:avLst/>
              <a:gdLst>
                <a:gd name="T0" fmla="*/ 1035 w 1351"/>
                <a:gd name="T1" fmla="*/ 0 h 1352"/>
                <a:gd name="T2" fmla="*/ 1044 w 1351"/>
                <a:gd name="T3" fmla="*/ 10 h 1352"/>
                <a:gd name="T4" fmla="*/ 1054 w 1351"/>
                <a:gd name="T5" fmla="*/ 19 h 1352"/>
                <a:gd name="T6" fmla="*/ 1054 w 1351"/>
                <a:gd name="T7" fmla="*/ 38 h 1352"/>
                <a:gd name="T8" fmla="*/ 1159 w 1351"/>
                <a:gd name="T9" fmla="*/ 192 h 1352"/>
                <a:gd name="T10" fmla="*/ 1313 w 1351"/>
                <a:gd name="T11" fmla="*/ 297 h 1352"/>
                <a:gd name="T12" fmla="*/ 1332 w 1351"/>
                <a:gd name="T13" fmla="*/ 297 h 1352"/>
                <a:gd name="T14" fmla="*/ 1341 w 1351"/>
                <a:gd name="T15" fmla="*/ 307 h 1352"/>
                <a:gd name="T16" fmla="*/ 1351 w 1351"/>
                <a:gd name="T17" fmla="*/ 316 h 1352"/>
                <a:gd name="T18" fmla="*/ 1341 w 1351"/>
                <a:gd name="T19" fmla="*/ 335 h 1352"/>
                <a:gd name="T20" fmla="*/ 1332 w 1351"/>
                <a:gd name="T21" fmla="*/ 345 h 1352"/>
                <a:gd name="T22" fmla="*/ 1083 w 1351"/>
                <a:gd name="T23" fmla="*/ 604 h 1352"/>
                <a:gd name="T24" fmla="*/ 1054 w 1351"/>
                <a:gd name="T25" fmla="*/ 623 h 1352"/>
                <a:gd name="T26" fmla="*/ 1025 w 1351"/>
                <a:gd name="T27" fmla="*/ 633 h 1352"/>
                <a:gd name="T28" fmla="*/ 987 w 1351"/>
                <a:gd name="T29" fmla="*/ 642 h 1352"/>
                <a:gd name="T30" fmla="*/ 958 w 1351"/>
                <a:gd name="T31" fmla="*/ 652 h 1352"/>
                <a:gd name="T32" fmla="*/ 805 w 1351"/>
                <a:gd name="T33" fmla="*/ 652 h 1352"/>
                <a:gd name="T34" fmla="*/ 805 w 1351"/>
                <a:gd name="T35" fmla="*/ 652 h 1352"/>
                <a:gd name="T36" fmla="*/ 297 w 1351"/>
                <a:gd name="T37" fmla="*/ 1160 h 1352"/>
                <a:gd name="T38" fmla="*/ 297 w 1351"/>
                <a:gd name="T39" fmla="*/ 1198 h 1352"/>
                <a:gd name="T40" fmla="*/ 297 w 1351"/>
                <a:gd name="T41" fmla="*/ 1237 h 1352"/>
                <a:gd name="T42" fmla="*/ 278 w 1351"/>
                <a:gd name="T43" fmla="*/ 1275 h 1352"/>
                <a:gd name="T44" fmla="*/ 259 w 1351"/>
                <a:gd name="T45" fmla="*/ 1313 h 1352"/>
                <a:gd name="T46" fmla="*/ 192 w 1351"/>
                <a:gd name="T47" fmla="*/ 1352 h 1352"/>
                <a:gd name="T48" fmla="*/ 115 w 1351"/>
                <a:gd name="T49" fmla="*/ 1352 h 1352"/>
                <a:gd name="T50" fmla="*/ 39 w 1351"/>
                <a:gd name="T51" fmla="*/ 1313 h 1352"/>
                <a:gd name="T52" fmla="*/ 0 w 1351"/>
                <a:gd name="T53" fmla="*/ 1237 h 1352"/>
                <a:gd name="T54" fmla="*/ 0 w 1351"/>
                <a:gd name="T55" fmla="*/ 1160 h 1352"/>
                <a:gd name="T56" fmla="*/ 39 w 1351"/>
                <a:gd name="T57" fmla="*/ 1093 h 1352"/>
                <a:gd name="T58" fmla="*/ 77 w 1351"/>
                <a:gd name="T59" fmla="*/ 1074 h 1352"/>
                <a:gd name="T60" fmla="*/ 115 w 1351"/>
                <a:gd name="T61" fmla="*/ 1054 h 1352"/>
                <a:gd name="T62" fmla="*/ 154 w 1351"/>
                <a:gd name="T63" fmla="*/ 1054 h 1352"/>
                <a:gd name="T64" fmla="*/ 192 w 1351"/>
                <a:gd name="T65" fmla="*/ 1054 h 1352"/>
                <a:gd name="T66" fmla="*/ 700 w 1351"/>
                <a:gd name="T67" fmla="*/ 546 h 1352"/>
                <a:gd name="T68" fmla="*/ 700 w 1351"/>
                <a:gd name="T69" fmla="*/ 393 h 1352"/>
                <a:gd name="T70" fmla="*/ 709 w 1351"/>
                <a:gd name="T71" fmla="*/ 364 h 1352"/>
                <a:gd name="T72" fmla="*/ 719 w 1351"/>
                <a:gd name="T73" fmla="*/ 326 h 1352"/>
                <a:gd name="T74" fmla="*/ 728 w 1351"/>
                <a:gd name="T75" fmla="*/ 297 h 1352"/>
                <a:gd name="T76" fmla="*/ 748 w 1351"/>
                <a:gd name="T77" fmla="*/ 268 h 1352"/>
                <a:gd name="T78" fmla="*/ 1006 w 1351"/>
                <a:gd name="T79" fmla="*/ 19 h 1352"/>
                <a:gd name="T80" fmla="*/ 1025 w 1351"/>
                <a:gd name="T81" fmla="*/ 10 h 1352"/>
                <a:gd name="T82" fmla="*/ 1035 w 1351"/>
                <a:gd name="T83" fmla="*/ 0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51" h="1352">
                  <a:moveTo>
                    <a:pt x="1035" y="0"/>
                  </a:moveTo>
                  <a:lnTo>
                    <a:pt x="1044" y="10"/>
                  </a:lnTo>
                  <a:lnTo>
                    <a:pt x="1054" y="19"/>
                  </a:lnTo>
                  <a:lnTo>
                    <a:pt x="1054" y="38"/>
                  </a:lnTo>
                  <a:lnTo>
                    <a:pt x="1159" y="192"/>
                  </a:lnTo>
                  <a:lnTo>
                    <a:pt x="1313" y="297"/>
                  </a:lnTo>
                  <a:lnTo>
                    <a:pt x="1332" y="297"/>
                  </a:lnTo>
                  <a:lnTo>
                    <a:pt x="1341" y="307"/>
                  </a:lnTo>
                  <a:lnTo>
                    <a:pt x="1351" y="316"/>
                  </a:lnTo>
                  <a:lnTo>
                    <a:pt x="1341" y="335"/>
                  </a:lnTo>
                  <a:lnTo>
                    <a:pt x="1332" y="345"/>
                  </a:lnTo>
                  <a:lnTo>
                    <a:pt x="1083" y="604"/>
                  </a:lnTo>
                  <a:lnTo>
                    <a:pt x="1054" y="623"/>
                  </a:lnTo>
                  <a:lnTo>
                    <a:pt x="1025" y="633"/>
                  </a:lnTo>
                  <a:lnTo>
                    <a:pt x="987" y="642"/>
                  </a:lnTo>
                  <a:lnTo>
                    <a:pt x="958" y="652"/>
                  </a:lnTo>
                  <a:lnTo>
                    <a:pt x="805" y="652"/>
                  </a:lnTo>
                  <a:lnTo>
                    <a:pt x="805" y="652"/>
                  </a:lnTo>
                  <a:lnTo>
                    <a:pt x="297" y="1160"/>
                  </a:lnTo>
                  <a:lnTo>
                    <a:pt x="297" y="1198"/>
                  </a:lnTo>
                  <a:lnTo>
                    <a:pt x="297" y="1237"/>
                  </a:lnTo>
                  <a:lnTo>
                    <a:pt x="278" y="1275"/>
                  </a:lnTo>
                  <a:lnTo>
                    <a:pt x="259" y="1313"/>
                  </a:lnTo>
                  <a:lnTo>
                    <a:pt x="192" y="1352"/>
                  </a:lnTo>
                  <a:lnTo>
                    <a:pt x="115" y="1352"/>
                  </a:lnTo>
                  <a:lnTo>
                    <a:pt x="39" y="1313"/>
                  </a:lnTo>
                  <a:lnTo>
                    <a:pt x="0" y="1237"/>
                  </a:lnTo>
                  <a:lnTo>
                    <a:pt x="0" y="1160"/>
                  </a:lnTo>
                  <a:lnTo>
                    <a:pt x="39" y="1093"/>
                  </a:lnTo>
                  <a:lnTo>
                    <a:pt x="77" y="1074"/>
                  </a:lnTo>
                  <a:lnTo>
                    <a:pt x="115" y="1054"/>
                  </a:lnTo>
                  <a:lnTo>
                    <a:pt x="154" y="1054"/>
                  </a:lnTo>
                  <a:lnTo>
                    <a:pt x="192" y="1054"/>
                  </a:lnTo>
                  <a:lnTo>
                    <a:pt x="700" y="546"/>
                  </a:lnTo>
                  <a:lnTo>
                    <a:pt x="700" y="393"/>
                  </a:lnTo>
                  <a:lnTo>
                    <a:pt x="709" y="364"/>
                  </a:lnTo>
                  <a:lnTo>
                    <a:pt x="719" y="326"/>
                  </a:lnTo>
                  <a:lnTo>
                    <a:pt x="728" y="297"/>
                  </a:lnTo>
                  <a:lnTo>
                    <a:pt x="748" y="268"/>
                  </a:lnTo>
                  <a:lnTo>
                    <a:pt x="1006" y="19"/>
                  </a:lnTo>
                  <a:lnTo>
                    <a:pt x="1025" y="10"/>
                  </a:lnTo>
                  <a:lnTo>
                    <a:pt x="10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58" name="Groep 59">
            <a:extLst>
              <a:ext uri="{FF2B5EF4-FFF2-40B4-BE49-F238E27FC236}">
                <a16:creationId xmlns:a16="http://schemas.microsoft.com/office/drawing/2014/main" id="{C7E6BBD2-C5E1-4800-BDC6-1A8A4D2393CB}"/>
              </a:ext>
            </a:extLst>
          </p:cNvPr>
          <p:cNvGrpSpPr/>
          <p:nvPr/>
        </p:nvGrpSpPr>
        <p:grpSpPr>
          <a:xfrm>
            <a:off x="10123847" y="2425578"/>
            <a:ext cx="670832" cy="527742"/>
            <a:chOff x="2177008" y="4105254"/>
            <a:chExt cx="670832" cy="527742"/>
          </a:xfrm>
          <a:solidFill>
            <a:schemeClr val="bg1"/>
          </a:solidFill>
        </p:grpSpPr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D36B398D-0CD5-4032-A5D0-8E5BC988A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897" y="4195016"/>
              <a:ext cx="554407" cy="324196"/>
            </a:xfrm>
            <a:custGeom>
              <a:avLst/>
              <a:gdLst>
                <a:gd name="T0" fmla="*/ 2073 w 2100"/>
                <a:gd name="T1" fmla="*/ 0 h 1228"/>
                <a:gd name="T2" fmla="*/ 2100 w 2100"/>
                <a:gd name="T3" fmla="*/ 9 h 1228"/>
                <a:gd name="T4" fmla="*/ 2100 w 2100"/>
                <a:gd name="T5" fmla="*/ 36 h 1228"/>
                <a:gd name="T6" fmla="*/ 2100 w 2100"/>
                <a:gd name="T7" fmla="*/ 110 h 1228"/>
                <a:gd name="T8" fmla="*/ 2091 w 2100"/>
                <a:gd name="T9" fmla="*/ 210 h 1228"/>
                <a:gd name="T10" fmla="*/ 2082 w 2100"/>
                <a:gd name="T11" fmla="*/ 330 h 1228"/>
                <a:gd name="T12" fmla="*/ 2073 w 2100"/>
                <a:gd name="T13" fmla="*/ 440 h 1228"/>
                <a:gd name="T14" fmla="*/ 2064 w 2100"/>
                <a:gd name="T15" fmla="*/ 540 h 1228"/>
                <a:gd name="T16" fmla="*/ 2055 w 2100"/>
                <a:gd name="T17" fmla="*/ 614 h 1228"/>
                <a:gd name="T18" fmla="*/ 2055 w 2100"/>
                <a:gd name="T19" fmla="*/ 641 h 1228"/>
                <a:gd name="T20" fmla="*/ 2045 w 2100"/>
                <a:gd name="T21" fmla="*/ 660 h 1228"/>
                <a:gd name="T22" fmla="*/ 2036 w 2100"/>
                <a:gd name="T23" fmla="*/ 678 h 1228"/>
                <a:gd name="T24" fmla="*/ 2027 w 2100"/>
                <a:gd name="T25" fmla="*/ 678 h 1228"/>
                <a:gd name="T26" fmla="*/ 2009 w 2100"/>
                <a:gd name="T27" fmla="*/ 678 h 1228"/>
                <a:gd name="T28" fmla="*/ 1990 w 2100"/>
                <a:gd name="T29" fmla="*/ 660 h 1228"/>
                <a:gd name="T30" fmla="*/ 1807 w 2100"/>
                <a:gd name="T31" fmla="*/ 476 h 1228"/>
                <a:gd name="T32" fmla="*/ 1440 w 2100"/>
                <a:gd name="T33" fmla="*/ 843 h 1228"/>
                <a:gd name="T34" fmla="*/ 1440 w 2100"/>
                <a:gd name="T35" fmla="*/ 843 h 1228"/>
                <a:gd name="T36" fmla="*/ 1312 w 2100"/>
                <a:gd name="T37" fmla="*/ 962 h 1228"/>
                <a:gd name="T38" fmla="*/ 1293 w 2100"/>
                <a:gd name="T39" fmla="*/ 981 h 1228"/>
                <a:gd name="T40" fmla="*/ 1275 w 2100"/>
                <a:gd name="T41" fmla="*/ 990 h 1228"/>
                <a:gd name="T42" fmla="*/ 1247 w 2100"/>
                <a:gd name="T43" fmla="*/ 999 h 1228"/>
                <a:gd name="T44" fmla="*/ 1220 w 2100"/>
                <a:gd name="T45" fmla="*/ 999 h 1228"/>
                <a:gd name="T46" fmla="*/ 1192 w 2100"/>
                <a:gd name="T47" fmla="*/ 990 h 1228"/>
                <a:gd name="T48" fmla="*/ 1165 w 2100"/>
                <a:gd name="T49" fmla="*/ 981 h 1228"/>
                <a:gd name="T50" fmla="*/ 1137 w 2100"/>
                <a:gd name="T51" fmla="*/ 962 h 1228"/>
                <a:gd name="T52" fmla="*/ 1119 w 2100"/>
                <a:gd name="T53" fmla="*/ 953 h 1228"/>
                <a:gd name="T54" fmla="*/ 725 w 2100"/>
                <a:gd name="T55" fmla="*/ 650 h 1228"/>
                <a:gd name="T56" fmla="*/ 211 w 2100"/>
                <a:gd name="T57" fmla="*/ 1201 h 1228"/>
                <a:gd name="T58" fmla="*/ 156 w 2100"/>
                <a:gd name="T59" fmla="*/ 1228 h 1228"/>
                <a:gd name="T60" fmla="*/ 82 w 2100"/>
                <a:gd name="T61" fmla="*/ 1219 h 1228"/>
                <a:gd name="T62" fmla="*/ 27 w 2100"/>
                <a:gd name="T63" fmla="*/ 1182 h 1228"/>
                <a:gd name="T64" fmla="*/ 0 w 2100"/>
                <a:gd name="T65" fmla="*/ 1118 h 1228"/>
                <a:gd name="T66" fmla="*/ 9 w 2100"/>
                <a:gd name="T67" fmla="*/ 1054 h 1228"/>
                <a:gd name="T68" fmla="*/ 46 w 2100"/>
                <a:gd name="T69" fmla="*/ 999 h 1228"/>
                <a:gd name="T70" fmla="*/ 670 w 2100"/>
                <a:gd name="T71" fmla="*/ 229 h 1228"/>
                <a:gd name="T72" fmla="*/ 688 w 2100"/>
                <a:gd name="T73" fmla="*/ 210 h 1228"/>
                <a:gd name="T74" fmla="*/ 725 w 2100"/>
                <a:gd name="T75" fmla="*/ 201 h 1228"/>
                <a:gd name="T76" fmla="*/ 752 w 2100"/>
                <a:gd name="T77" fmla="*/ 201 h 1228"/>
                <a:gd name="T78" fmla="*/ 780 w 2100"/>
                <a:gd name="T79" fmla="*/ 201 h 1228"/>
                <a:gd name="T80" fmla="*/ 807 w 2100"/>
                <a:gd name="T81" fmla="*/ 210 h 1228"/>
                <a:gd name="T82" fmla="*/ 835 w 2100"/>
                <a:gd name="T83" fmla="*/ 229 h 1228"/>
                <a:gd name="T84" fmla="*/ 853 w 2100"/>
                <a:gd name="T85" fmla="*/ 247 h 1228"/>
                <a:gd name="T86" fmla="*/ 1266 w 2100"/>
                <a:gd name="T87" fmla="*/ 669 h 1228"/>
                <a:gd name="T88" fmla="*/ 1633 w 2100"/>
                <a:gd name="T89" fmla="*/ 302 h 1228"/>
                <a:gd name="T90" fmla="*/ 1449 w 2100"/>
                <a:gd name="T91" fmla="*/ 110 h 1228"/>
                <a:gd name="T92" fmla="*/ 1431 w 2100"/>
                <a:gd name="T93" fmla="*/ 100 h 1228"/>
                <a:gd name="T94" fmla="*/ 1431 w 2100"/>
                <a:gd name="T95" fmla="*/ 82 h 1228"/>
                <a:gd name="T96" fmla="*/ 1431 w 2100"/>
                <a:gd name="T97" fmla="*/ 64 h 1228"/>
                <a:gd name="T98" fmla="*/ 1449 w 2100"/>
                <a:gd name="T99" fmla="*/ 55 h 1228"/>
                <a:gd name="T100" fmla="*/ 1468 w 2100"/>
                <a:gd name="T101" fmla="*/ 55 h 1228"/>
                <a:gd name="T102" fmla="*/ 1495 w 2100"/>
                <a:gd name="T103" fmla="*/ 55 h 1228"/>
                <a:gd name="T104" fmla="*/ 1568 w 2100"/>
                <a:gd name="T105" fmla="*/ 45 h 1228"/>
                <a:gd name="T106" fmla="*/ 1660 w 2100"/>
                <a:gd name="T107" fmla="*/ 36 h 1228"/>
                <a:gd name="T108" fmla="*/ 1779 w 2100"/>
                <a:gd name="T109" fmla="*/ 27 h 1228"/>
                <a:gd name="T110" fmla="*/ 1899 w 2100"/>
                <a:gd name="T111" fmla="*/ 18 h 1228"/>
                <a:gd name="T112" fmla="*/ 2000 w 2100"/>
                <a:gd name="T113" fmla="*/ 9 h 1228"/>
                <a:gd name="T114" fmla="*/ 2073 w 2100"/>
                <a:gd name="T115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0" h="1228">
                  <a:moveTo>
                    <a:pt x="2073" y="0"/>
                  </a:moveTo>
                  <a:lnTo>
                    <a:pt x="2100" y="9"/>
                  </a:lnTo>
                  <a:lnTo>
                    <a:pt x="2100" y="36"/>
                  </a:lnTo>
                  <a:lnTo>
                    <a:pt x="2100" y="110"/>
                  </a:lnTo>
                  <a:lnTo>
                    <a:pt x="2091" y="210"/>
                  </a:lnTo>
                  <a:lnTo>
                    <a:pt x="2082" y="330"/>
                  </a:lnTo>
                  <a:lnTo>
                    <a:pt x="2073" y="440"/>
                  </a:lnTo>
                  <a:lnTo>
                    <a:pt x="2064" y="540"/>
                  </a:lnTo>
                  <a:lnTo>
                    <a:pt x="2055" y="614"/>
                  </a:lnTo>
                  <a:lnTo>
                    <a:pt x="2055" y="641"/>
                  </a:lnTo>
                  <a:lnTo>
                    <a:pt x="2045" y="660"/>
                  </a:lnTo>
                  <a:lnTo>
                    <a:pt x="2036" y="678"/>
                  </a:lnTo>
                  <a:lnTo>
                    <a:pt x="2027" y="678"/>
                  </a:lnTo>
                  <a:lnTo>
                    <a:pt x="2009" y="678"/>
                  </a:lnTo>
                  <a:lnTo>
                    <a:pt x="1990" y="660"/>
                  </a:lnTo>
                  <a:lnTo>
                    <a:pt x="1807" y="476"/>
                  </a:lnTo>
                  <a:lnTo>
                    <a:pt x="1440" y="843"/>
                  </a:lnTo>
                  <a:lnTo>
                    <a:pt x="1440" y="843"/>
                  </a:lnTo>
                  <a:lnTo>
                    <a:pt x="1312" y="962"/>
                  </a:lnTo>
                  <a:lnTo>
                    <a:pt x="1293" y="981"/>
                  </a:lnTo>
                  <a:lnTo>
                    <a:pt x="1275" y="990"/>
                  </a:lnTo>
                  <a:lnTo>
                    <a:pt x="1247" y="999"/>
                  </a:lnTo>
                  <a:lnTo>
                    <a:pt x="1220" y="999"/>
                  </a:lnTo>
                  <a:lnTo>
                    <a:pt x="1192" y="990"/>
                  </a:lnTo>
                  <a:lnTo>
                    <a:pt x="1165" y="981"/>
                  </a:lnTo>
                  <a:lnTo>
                    <a:pt x="1137" y="962"/>
                  </a:lnTo>
                  <a:lnTo>
                    <a:pt x="1119" y="953"/>
                  </a:lnTo>
                  <a:lnTo>
                    <a:pt x="725" y="650"/>
                  </a:lnTo>
                  <a:lnTo>
                    <a:pt x="211" y="1201"/>
                  </a:lnTo>
                  <a:lnTo>
                    <a:pt x="156" y="1228"/>
                  </a:lnTo>
                  <a:lnTo>
                    <a:pt x="82" y="1219"/>
                  </a:lnTo>
                  <a:lnTo>
                    <a:pt x="27" y="1182"/>
                  </a:lnTo>
                  <a:lnTo>
                    <a:pt x="0" y="1118"/>
                  </a:lnTo>
                  <a:lnTo>
                    <a:pt x="9" y="1054"/>
                  </a:lnTo>
                  <a:lnTo>
                    <a:pt x="46" y="999"/>
                  </a:lnTo>
                  <a:lnTo>
                    <a:pt x="670" y="229"/>
                  </a:lnTo>
                  <a:lnTo>
                    <a:pt x="688" y="210"/>
                  </a:lnTo>
                  <a:lnTo>
                    <a:pt x="725" y="201"/>
                  </a:lnTo>
                  <a:lnTo>
                    <a:pt x="752" y="201"/>
                  </a:lnTo>
                  <a:lnTo>
                    <a:pt x="780" y="201"/>
                  </a:lnTo>
                  <a:lnTo>
                    <a:pt x="807" y="210"/>
                  </a:lnTo>
                  <a:lnTo>
                    <a:pt x="835" y="229"/>
                  </a:lnTo>
                  <a:lnTo>
                    <a:pt x="853" y="247"/>
                  </a:lnTo>
                  <a:lnTo>
                    <a:pt x="1266" y="669"/>
                  </a:lnTo>
                  <a:lnTo>
                    <a:pt x="1633" y="302"/>
                  </a:lnTo>
                  <a:lnTo>
                    <a:pt x="1449" y="110"/>
                  </a:lnTo>
                  <a:lnTo>
                    <a:pt x="1431" y="100"/>
                  </a:lnTo>
                  <a:lnTo>
                    <a:pt x="1431" y="82"/>
                  </a:lnTo>
                  <a:lnTo>
                    <a:pt x="1431" y="64"/>
                  </a:lnTo>
                  <a:lnTo>
                    <a:pt x="1449" y="55"/>
                  </a:lnTo>
                  <a:lnTo>
                    <a:pt x="1468" y="55"/>
                  </a:lnTo>
                  <a:lnTo>
                    <a:pt x="1495" y="55"/>
                  </a:lnTo>
                  <a:lnTo>
                    <a:pt x="1568" y="45"/>
                  </a:lnTo>
                  <a:lnTo>
                    <a:pt x="1660" y="36"/>
                  </a:lnTo>
                  <a:lnTo>
                    <a:pt x="1779" y="27"/>
                  </a:lnTo>
                  <a:lnTo>
                    <a:pt x="1899" y="18"/>
                  </a:lnTo>
                  <a:lnTo>
                    <a:pt x="2000" y="9"/>
                  </a:lnTo>
                  <a:lnTo>
                    <a:pt x="20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61" name="Freeform 39">
              <a:extLst>
                <a:ext uri="{FF2B5EF4-FFF2-40B4-BE49-F238E27FC236}">
                  <a16:creationId xmlns:a16="http://schemas.microsoft.com/office/drawing/2014/main" id="{C5CB9A4D-26DB-4C81-9B30-B6859864B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008" y="4105254"/>
              <a:ext cx="670832" cy="527742"/>
            </a:xfrm>
            <a:custGeom>
              <a:avLst/>
              <a:gdLst>
                <a:gd name="T0" fmla="*/ 101 w 2541"/>
                <a:gd name="T1" fmla="*/ 0 h 1999"/>
                <a:gd name="T2" fmla="*/ 128 w 2541"/>
                <a:gd name="T3" fmla="*/ 9 h 1999"/>
                <a:gd name="T4" fmla="*/ 156 w 2541"/>
                <a:gd name="T5" fmla="*/ 19 h 1999"/>
                <a:gd name="T6" fmla="*/ 174 w 2541"/>
                <a:gd name="T7" fmla="*/ 37 h 1999"/>
                <a:gd name="T8" fmla="*/ 193 w 2541"/>
                <a:gd name="T9" fmla="*/ 64 h 1999"/>
                <a:gd name="T10" fmla="*/ 202 w 2541"/>
                <a:gd name="T11" fmla="*/ 101 h 1999"/>
                <a:gd name="T12" fmla="*/ 202 w 2541"/>
                <a:gd name="T13" fmla="*/ 1797 h 1999"/>
                <a:gd name="T14" fmla="*/ 2440 w 2541"/>
                <a:gd name="T15" fmla="*/ 1797 h 1999"/>
                <a:gd name="T16" fmla="*/ 2477 w 2541"/>
                <a:gd name="T17" fmla="*/ 1806 h 1999"/>
                <a:gd name="T18" fmla="*/ 2504 w 2541"/>
                <a:gd name="T19" fmla="*/ 1816 h 1999"/>
                <a:gd name="T20" fmla="*/ 2523 w 2541"/>
                <a:gd name="T21" fmla="*/ 1843 h 1999"/>
                <a:gd name="T22" fmla="*/ 2532 w 2541"/>
                <a:gd name="T23" fmla="*/ 1871 h 1999"/>
                <a:gd name="T24" fmla="*/ 2541 w 2541"/>
                <a:gd name="T25" fmla="*/ 1898 h 1999"/>
                <a:gd name="T26" fmla="*/ 2532 w 2541"/>
                <a:gd name="T27" fmla="*/ 1926 h 1999"/>
                <a:gd name="T28" fmla="*/ 2523 w 2541"/>
                <a:gd name="T29" fmla="*/ 1953 h 1999"/>
                <a:gd name="T30" fmla="*/ 2504 w 2541"/>
                <a:gd name="T31" fmla="*/ 1981 h 1999"/>
                <a:gd name="T32" fmla="*/ 2477 w 2541"/>
                <a:gd name="T33" fmla="*/ 1990 h 1999"/>
                <a:gd name="T34" fmla="*/ 2440 w 2541"/>
                <a:gd name="T35" fmla="*/ 1999 h 1999"/>
                <a:gd name="T36" fmla="*/ 101 w 2541"/>
                <a:gd name="T37" fmla="*/ 1999 h 1999"/>
                <a:gd name="T38" fmla="*/ 64 w 2541"/>
                <a:gd name="T39" fmla="*/ 1990 h 1999"/>
                <a:gd name="T40" fmla="*/ 37 w 2541"/>
                <a:gd name="T41" fmla="*/ 1981 h 1999"/>
                <a:gd name="T42" fmla="*/ 18 w 2541"/>
                <a:gd name="T43" fmla="*/ 1953 h 1999"/>
                <a:gd name="T44" fmla="*/ 9 w 2541"/>
                <a:gd name="T45" fmla="*/ 1926 h 1999"/>
                <a:gd name="T46" fmla="*/ 0 w 2541"/>
                <a:gd name="T47" fmla="*/ 1898 h 1999"/>
                <a:gd name="T48" fmla="*/ 0 w 2541"/>
                <a:gd name="T49" fmla="*/ 101 h 1999"/>
                <a:gd name="T50" fmla="*/ 9 w 2541"/>
                <a:gd name="T51" fmla="*/ 64 h 1999"/>
                <a:gd name="T52" fmla="*/ 18 w 2541"/>
                <a:gd name="T53" fmla="*/ 37 h 1999"/>
                <a:gd name="T54" fmla="*/ 37 w 2541"/>
                <a:gd name="T55" fmla="*/ 19 h 1999"/>
                <a:gd name="T56" fmla="*/ 64 w 2541"/>
                <a:gd name="T57" fmla="*/ 9 h 1999"/>
                <a:gd name="T58" fmla="*/ 101 w 2541"/>
                <a:gd name="T59" fmla="*/ 0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41" h="1999">
                  <a:moveTo>
                    <a:pt x="101" y="0"/>
                  </a:moveTo>
                  <a:lnTo>
                    <a:pt x="128" y="9"/>
                  </a:lnTo>
                  <a:lnTo>
                    <a:pt x="156" y="19"/>
                  </a:lnTo>
                  <a:lnTo>
                    <a:pt x="174" y="37"/>
                  </a:lnTo>
                  <a:lnTo>
                    <a:pt x="193" y="64"/>
                  </a:lnTo>
                  <a:lnTo>
                    <a:pt x="202" y="101"/>
                  </a:lnTo>
                  <a:lnTo>
                    <a:pt x="202" y="1797"/>
                  </a:lnTo>
                  <a:lnTo>
                    <a:pt x="2440" y="1797"/>
                  </a:lnTo>
                  <a:lnTo>
                    <a:pt x="2477" y="1806"/>
                  </a:lnTo>
                  <a:lnTo>
                    <a:pt x="2504" y="1816"/>
                  </a:lnTo>
                  <a:lnTo>
                    <a:pt x="2523" y="1843"/>
                  </a:lnTo>
                  <a:lnTo>
                    <a:pt x="2532" y="1871"/>
                  </a:lnTo>
                  <a:lnTo>
                    <a:pt x="2541" y="1898"/>
                  </a:lnTo>
                  <a:lnTo>
                    <a:pt x="2532" y="1926"/>
                  </a:lnTo>
                  <a:lnTo>
                    <a:pt x="2523" y="1953"/>
                  </a:lnTo>
                  <a:lnTo>
                    <a:pt x="2504" y="1981"/>
                  </a:lnTo>
                  <a:lnTo>
                    <a:pt x="2477" y="1990"/>
                  </a:lnTo>
                  <a:lnTo>
                    <a:pt x="2440" y="1999"/>
                  </a:lnTo>
                  <a:lnTo>
                    <a:pt x="101" y="1999"/>
                  </a:lnTo>
                  <a:lnTo>
                    <a:pt x="64" y="1990"/>
                  </a:lnTo>
                  <a:lnTo>
                    <a:pt x="37" y="1981"/>
                  </a:lnTo>
                  <a:lnTo>
                    <a:pt x="18" y="1953"/>
                  </a:lnTo>
                  <a:lnTo>
                    <a:pt x="9" y="1926"/>
                  </a:lnTo>
                  <a:lnTo>
                    <a:pt x="0" y="1898"/>
                  </a:lnTo>
                  <a:lnTo>
                    <a:pt x="0" y="101"/>
                  </a:lnTo>
                  <a:lnTo>
                    <a:pt x="9" y="64"/>
                  </a:lnTo>
                  <a:lnTo>
                    <a:pt x="18" y="37"/>
                  </a:lnTo>
                  <a:lnTo>
                    <a:pt x="37" y="19"/>
                  </a:lnTo>
                  <a:lnTo>
                    <a:pt x="64" y="9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63" name="Tekstvak 54">
            <a:extLst>
              <a:ext uri="{FF2B5EF4-FFF2-40B4-BE49-F238E27FC236}">
                <a16:creationId xmlns:a16="http://schemas.microsoft.com/office/drawing/2014/main" id="{2B9E0068-9C89-43B4-B055-B13D09D82C16}"/>
              </a:ext>
            </a:extLst>
          </p:cNvPr>
          <p:cNvSpPr txBox="1"/>
          <p:nvPr/>
        </p:nvSpPr>
        <p:spPr>
          <a:xfrm>
            <a:off x="2733473" y="3208138"/>
            <a:ext cx="2396821" cy="860190"/>
          </a:xfrm>
          <a:prstGeom prst="rect">
            <a:avLst/>
          </a:prstGeom>
          <a:noFill/>
        </p:spPr>
        <p:txBody>
          <a:bodyPr wrap="square" lIns="107972" tIns="107972" rIns="107972" bIns="107972" rtlCol="0">
            <a:noAutofit/>
          </a:bodyPr>
          <a:lstStyle/>
          <a:p>
            <a:pPr algn="ctr"/>
            <a:r>
              <a:rPr lang="en-US" sz="1600" kern="0">
                <a:solidFill>
                  <a:schemeClr val="bg1"/>
                </a:solidFill>
              </a:rPr>
              <a:t>PROTECTION</a:t>
            </a:r>
          </a:p>
        </p:txBody>
      </p:sp>
      <p:grpSp>
        <p:nvGrpSpPr>
          <p:cNvPr id="64" name="Groep 111">
            <a:extLst>
              <a:ext uri="{FF2B5EF4-FFF2-40B4-BE49-F238E27FC236}">
                <a16:creationId xmlns:a16="http://schemas.microsoft.com/office/drawing/2014/main" id="{3153D5C6-A560-466F-8CB2-7CC744720490}"/>
              </a:ext>
            </a:extLst>
          </p:cNvPr>
          <p:cNvGrpSpPr/>
          <p:nvPr/>
        </p:nvGrpSpPr>
        <p:grpSpPr>
          <a:xfrm>
            <a:off x="3636101" y="2425578"/>
            <a:ext cx="591564" cy="741881"/>
            <a:chOff x="5952825" y="3914282"/>
            <a:chExt cx="528979" cy="663393"/>
          </a:xfrm>
          <a:solidFill>
            <a:schemeClr val="bg1"/>
          </a:solidFill>
        </p:grpSpPr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091BD8A7-D781-4FAF-8707-CB44DD49D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699" y="3914282"/>
              <a:ext cx="45399" cy="60531"/>
            </a:xfrm>
            <a:custGeom>
              <a:avLst/>
              <a:gdLst>
                <a:gd name="T0" fmla="*/ 204 w 204"/>
                <a:gd name="T1" fmla="*/ 0 h 272"/>
                <a:gd name="T2" fmla="*/ 204 w 204"/>
                <a:gd name="T3" fmla="*/ 87 h 272"/>
                <a:gd name="T4" fmla="*/ 194 w 204"/>
                <a:gd name="T5" fmla="*/ 175 h 272"/>
                <a:gd name="T6" fmla="*/ 184 w 204"/>
                <a:gd name="T7" fmla="*/ 223 h 272"/>
                <a:gd name="T8" fmla="*/ 165 w 204"/>
                <a:gd name="T9" fmla="*/ 252 h 272"/>
                <a:gd name="T10" fmla="*/ 136 w 204"/>
                <a:gd name="T11" fmla="*/ 272 h 272"/>
                <a:gd name="T12" fmla="*/ 97 w 204"/>
                <a:gd name="T13" fmla="*/ 272 h 272"/>
                <a:gd name="T14" fmla="*/ 78 w 204"/>
                <a:gd name="T15" fmla="*/ 272 h 272"/>
                <a:gd name="T16" fmla="*/ 48 w 204"/>
                <a:gd name="T17" fmla="*/ 262 h 272"/>
                <a:gd name="T18" fmla="*/ 29 w 204"/>
                <a:gd name="T19" fmla="*/ 243 h 272"/>
                <a:gd name="T20" fmla="*/ 10 w 204"/>
                <a:gd name="T21" fmla="*/ 214 h 272"/>
                <a:gd name="T22" fmla="*/ 0 w 204"/>
                <a:gd name="T23" fmla="*/ 184 h 272"/>
                <a:gd name="T24" fmla="*/ 0 w 204"/>
                <a:gd name="T25" fmla="*/ 155 h 272"/>
                <a:gd name="T26" fmla="*/ 10 w 204"/>
                <a:gd name="T27" fmla="*/ 126 h 272"/>
                <a:gd name="T28" fmla="*/ 48 w 204"/>
                <a:gd name="T29" fmla="*/ 87 h 272"/>
                <a:gd name="T30" fmla="*/ 116 w 204"/>
                <a:gd name="T31" fmla="*/ 48 h 272"/>
                <a:gd name="T32" fmla="*/ 204 w 204"/>
                <a:gd name="T3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72">
                  <a:moveTo>
                    <a:pt x="204" y="0"/>
                  </a:moveTo>
                  <a:lnTo>
                    <a:pt x="204" y="87"/>
                  </a:lnTo>
                  <a:lnTo>
                    <a:pt x="194" y="175"/>
                  </a:lnTo>
                  <a:lnTo>
                    <a:pt x="184" y="223"/>
                  </a:lnTo>
                  <a:lnTo>
                    <a:pt x="165" y="252"/>
                  </a:lnTo>
                  <a:lnTo>
                    <a:pt x="136" y="272"/>
                  </a:lnTo>
                  <a:lnTo>
                    <a:pt x="97" y="272"/>
                  </a:lnTo>
                  <a:lnTo>
                    <a:pt x="78" y="272"/>
                  </a:lnTo>
                  <a:lnTo>
                    <a:pt x="48" y="262"/>
                  </a:lnTo>
                  <a:lnTo>
                    <a:pt x="29" y="243"/>
                  </a:lnTo>
                  <a:lnTo>
                    <a:pt x="10" y="214"/>
                  </a:lnTo>
                  <a:lnTo>
                    <a:pt x="0" y="184"/>
                  </a:lnTo>
                  <a:lnTo>
                    <a:pt x="0" y="155"/>
                  </a:lnTo>
                  <a:lnTo>
                    <a:pt x="10" y="126"/>
                  </a:lnTo>
                  <a:lnTo>
                    <a:pt x="48" y="87"/>
                  </a:lnTo>
                  <a:lnTo>
                    <a:pt x="116" y="48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69" name="Freeform 64">
              <a:extLst>
                <a:ext uri="{FF2B5EF4-FFF2-40B4-BE49-F238E27FC236}">
                  <a16:creationId xmlns:a16="http://schemas.microsoft.com/office/drawing/2014/main" id="{A93A092D-BE7E-4C4B-B106-93460D275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137" y="3957455"/>
              <a:ext cx="45175" cy="60531"/>
            </a:xfrm>
            <a:custGeom>
              <a:avLst/>
              <a:gdLst>
                <a:gd name="T0" fmla="*/ 203 w 203"/>
                <a:gd name="T1" fmla="*/ 0 h 272"/>
                <a:gd name="T2" fmla="*/ 203 w 203"/>
                <a:gd name="T3" fmla="*/ 87 h 272"/>
                <a:gd name="T4" fmla="*/ 203 w 203"/>
                <a:gd name="T5" fmla="*/ 175 h 272"/>
                <a:gd name="T6" fmla="*/ 184 w 203"/>
                <a:gd name="T7" fmla="*/ 223 h 272"/>
                <a:gd name="T8" fmla="*/ 165 w 203"/>
                <a:gd name="T9" fmla="*/ 253 h 272"/>
                <a:gd name="T10" fmla="*/ 136 w 203"/>
                <a:gd name="T11" fmla="*/ 272 h 272"/>
                <a:gd name="T12" fmla="*/ 97 w 203"/>
                <a:gd name="T13" fmla="*/ 272 h 272"/>
                <a:gd name="T14" fmla="*/ 77 w 203"/>
                <a:gd name="T15" fmla="*/ 272 h 272"/>
                <a:gd name="T16" fmla="*/ 48 w 203"/>
                <a:gd name="T17" fmla="*/ 262 h 272"/>
                <a:gd name="T18" fmla="*/ 29 w 203"/>
                <a:gd name="T19" fmla="*/ 243 h 272"/>
                <a:gd name="T20" fmla="*/ 9 w 203"/>
                <a:gd name="T21" fmla="*/ 214 h 272"/>
                <a:gd name="T22" fmla="*/ 0 w 203"/>
                <a:gd name="T23" fmla="*/ 185 h 272"/>
                <a:gd name="T24" fmla="*/ 9 w 203"/>
                <a:gd name="T25" fmla="*/ 155 h 272"/>
                <a:gd name="T26" fmla="*/ 19 w 203"/>
                <a:gd name="T27" fmla="*/ 126 h 272"/>
                <a:gd name="T28" fmla="*/ 58 w 203"/>
                <a:gd name="T29" fmla="*/ 87 h 272"/>
                <a:gd name="T30" fmla="*/ 126 w 203"/>
                <a:gd name="T31" fmla="*/ 39 h 272"/>
                <a:gd name="T32" fmla="*/ 203 w 203"/>
                <a:gd name="T3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272">
                  <a:moveTo>
                    <a:pt x="203" y="0"/>
                  </a:moveTo>
                  <a:lnTo>
                    <a:pt x="203" y="87"/>
                  </a:lnTo>
                  <a:lnTo>
                    <a:pt x="203" y="175"/>
                  </a:lnTo>
                  <a:lnTo>
                    <a:pt x="184" y="223"/>
                  </a:lnTo>
                  <a:lnTo>
                    <a:pt x="165" y="253"/>
                  </a:lnTo>
                  <a:lnTo>
                    <a:pt x="136" y="272"/>
                  </a:lnTo>
                  <a:lnTo>
                    <a:pt x="97" y="272"/>
                  </a:lnTo>
                  <a:lnTo>
                    <a:pt x="77" y="272"/>
                  </a:lnTo>
                  <a:lnTo>
                    <a:pt x="48" y="262"/>
                  </a:lnTo>
                  <a:lnTo>
                    <a:pt x="29" y="243"/>
                  </a:lnTo>
                  <a:lnTo>
                    <a:pt x="9" y="214"/>
                  </a:lnTo>
                  <a:lnTo>
                    <a:pt x="0" y="185"/>
                  </a:lnTo>
                  <a:lnTo>
                    <a:pt x="9" y="155"/>
                  </a:lnTo>
                  <a:lnTo>
                    <a:pt x="19" y="126"/>
                  </a:lnTo>
                  <a:lnTo>
                    <a:pt x="58" y="87"/>
                  </a:lnTo>
                  <a:lnTo>
                    <a:pt x="126" y="39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70" name="Freeform 65">
              <a:extLst>
                <a:ext uri="{FF2B5EF4-FFF2-40B4-BE49-F238E27FC236}">
                  <a16:creationId xmlns:a16="http://schemas.microsoft.com/office/drawing/2014/main" id="{E5971D70-D36D-4FED-A825-E556EE062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035" y="3959680"/>
              <a:ext cx="45399" cy="60531"/>
            </a:xfrm>
            <a:custGeom>
              <a:avLst/>
              <a:gdLst>
                <a:gd name="T0" fmla="*/ 204 w 204"/>
                <a:gd name="T1" fmla="*/ 0 h 272"/>
                <a:gd name="T2" fmla="*/ 204 w 204"/>
                <a:gd name="T3" fmla="*/ 97 h 272"/>
                <a:gd name="T4" fmla="*/ 194 w 204"/>
                <a:gd name="T5" fmla="*/ 175 h 272"/>
                <a:gd name="T6" fmla="*/ 185 w 204"/>
                <a:gd name="T7" fmla="*/ 223 h 272"/>
                <a:gd name="T8" fmla="*/ 165 w 204"/>
                <a:gd name="T9" fmla="*/ 252 h 272"/>
                <a:gd name="T10" fmla="*/ 136 w 204"/>
                <a:gd name="T11" fmla="*/ 272 h 272"/>
                <a:gd name="T12" fmla="*/ 97 w 204"/>
                <a:gd name="T13" fmla="*/ 272 h 272"/>
                <a:gd name="T14" fmla="*/ 97 w 204"/>
                <a:gd name="T15" fmla="*/ 272 h 272"/>
                <a:gd name="T16" fmla="*/ 78 w 204"/>
                <a:gd name="T17" fmla="*/ 272 h 272"/>
                <a:gd name="T18" fmla="*/ 49 w 204"/>
                <a:gd name="T19" fmla="*/ 262 h 272"/>
                <a:gd name="T20" fmla="*/ 30 w 204"/>
                <a:gd name="T21" fmla="*/ 243 h 272"/>
                <a:gd name="T22" fmla="*/ 10 w 204"/>
                <a:gd name="T23" fmla="*/ 213 h 272"/>
                <a:gd name="T24" fmla="*/ 0 w 204"/>
                <a:gd name="T25" fmla="*/ 184 h 272"/>
                <a:gd name="T26" fmla="*/ 0 w 204"/>
                <a:gd name="T27" fmla="*/ 155 h 272"/>
                <a:gd name="T28" fmla="*/ 10 w 204"/>
                <a:gd name="T29" fmla="*/ 126 h 272"/>
                <a:gd name="T30" fmla="*/ 49 w 204"/>
                <a:gd name="T31" fmla="*/ 87 h 272"/>
                <a:gd name="T32" fmla="*/ 117 w 204"/>
                <a:gd name="T33" fmla="*/ 48 h 272"/>
                <a:gd name="T34" fmla="*/ 204 w 204"/>
                <a:gd name="T3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72">
                  <a:moveTo>
                    <a:pt x="204" y="0"/>
                  </a:moveTo>
                  <a:lnTo>
                    <a:pt x="204" y="97"/>
                  </a:lnTo>
                  <a:lnTo>
                    <a:pt x="194" y="175"/>
                  </a:lnTo>
                  <a:lnTo>
                    <a:pt x="185" y="223"/>
                  </a:lnTo>
                  <a:lnTo>
                    <a:pt x="165" y="252"/>
                  </a:lnTo>
                  <a:lnTo>
                    <a:pt x="136" y="272"/>
                  </a:lnTo>
                  <a:lnTo>
                    <a:pt x="97" y="272"/>
                  </a:lnTo>
                  <a:lnTo>
                    <a:pt x="97" y="272"/>
                  </a:lnTo>
                  <a:lnTo>
                    <a:pt x="78" y="272"/>
                  </a:lnTo>
                  <a:lnTo>
                    <a:pt x="49" y="262"/>
                  </a:lnTo>
                  <a:lnTo>
                    <a:pt x="30" y="243"/>
                  </a:lnTo>
                  <a:lnTo>
                    <a:pt x="10" y="213"/>
                  </a:lnTo>
                  <a:lnTo>
                    <a:pt x="0" y="184"/>
                  </a:lnTo>
                  <a:lnTo>
                    <a:pt x="0" y="155"/>
                  </a:lnTo>
                  <a:lnTo>
                    <a:pt x="10" y="126"/>
                  </a:lnTo>
                  <a:lnTo>
                    <a:pt x="49" y="87"/>
                  </a:lnTo>
                  <a:lnTo>
                    <a:pt x="117" y="48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71" name="Freeform 66">
              <a:extLst>
                <a:ext uri="{FF2B5EF4-FFF2-40B4-BE49-F238E27FC236}">
                  <a16:creationId xmlns:a16="http://schemas.microsoft.com/office/drawing/2014/main" id="{48FE4A63-F75A-42B3-ADCF-900DE715B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473" y="4002853"/>
              <a:ext cx="45399" cy="60531"/>
            </a:xfrm>
            <a:custGeom>
              <a:avLst/>
              <a:gdLst>
                <a:gd name="T0" fmla="*/ 204 w 204"/>
                <a:gd name="T1" fmla="*/ 0 h 272"/>
                <a:gd name="T2" fmla="*/ 204 w 204"/>
                <a:gd name="T3" fmla="*/ 87 h 272"/>
                <a:gd name="T4" fmla="*/ 204 w 204"/>
                <a:gd name="T5" fmla="*/ 175 h 272"/>
                <a:gd name="T6" fmla="*/ 185 w 204"/>
                <a:gd name="T7" fmla="*/ 223 h 272"/>
                <a:gd name="T8" fmla="*/ 165 w 204"/>
                <a:gd name="T9" fmla="*/ 252 h 272"/>
                <a:gd name="T10" fmla="*/ 136 w 204"/>
                <a:gd name="T11" fmla="*/ 272 h 272"/>
                <a:gd name="T12" fmla="*/ 97 w 204"/>
                <a:gd name="T13" fmla="*/ 272 h 272"/>
                <a:gd name="T14" fmla="*/ 97 w 204"/>
                <a:gd name="T15" fmla="*/ 272 h 272"/>
                <a:gd name="T16" fmla="*/ 78 w 204"/>
                <a:gd name="T17" fmla="*/ 272 h 272"/>
                <a:gd name="T18" fmla="*/ 49 w 204"/>
                <a:gd name="T19" fmla="*/ 262 h 272"/>
                <a:gd name="T20" fmla="*/ 29 w 204"/>
                <a:gd name="T21" fmla="*/ 243 h 272"/>
                <a:gd name="T22" fmla="*/ 10 w 204"/>
                <a:gd name="T23" fmla="*/ 214 h 272"/>
                <a:gd name="T24" fmla="*/ 0 w 204"/>
                <a:gd name="T25" fmla="*/ 184 h 272"/>
                <a:gd name="T26" fmla="*/ 10 w 204"/>
                <a:gd name="T27" fmla="*/ 155 h 272"/>
                <a:gd name="T28" fmla="*/ 20 w 204"/>
                <a:gd name="T29" fmla="*/ 126 h 272"/>
                <a:gd name="T30" fmla="*/ 58 w 204"/>
                <a:gd name="T31" fmla="*/ 87 h 272"/>
                <a:gd name="T32" fmla="*/ 126 w 204"/>
                <a:gd name="T33" fmla="*/ 39 h 272"/>
                <a:gd name="T34" fmla="*/ 204 w 204"/>
                <a:gd name="T3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272">
                  <a:moveTo>
                    <a:pt x="204" y="0"/>
                  </a:moveTo>
                  <a:lnTo>
                    <a:pt x="204" y="87"/>
                  </a:lnTo>
                  <a:lnTo>
                    <a:pt x="204" y="175"/>
                  </a:lnTo>
                  <a:lnTo>
                    <a:pt x="185" y="223"/>
                  </a:lnTo>
                  <a:lnTo>
                    <a:pt x="165" y="252"/>
                  </a:lnTo>
                  <a:lnTo>
                    <a:pt x="136" y="272"/>
                  </a:lnTo>
                  <a:lnTo>
                    <a:pt x="97" y="272"/>
                  </a:lnTo>
                  <a:lnTo>
                    <a:pt x="97" y="272"/>
                  </a:lnTo>
                  <a:lnTo>
                    <a:pt x="78" y="272"/>
                  </a:lnTo>
                  <a:lnTo>
                    <a:pt x="49" y="262"/>
                  </a:lnTo>
                  <a:lnTo>
                    <a:pt x="29" y="243"/>
                  </a:lnTo>
                  <a:lnTo>
                    <a:pt x="10" y="214"/>
                  </a:lnTo>
                  <a:lnTo>
                    <a:pt x="0" y="184"/>
                  </a:lnTo>
                  <a:lnTo>
                    <a:pt x="10" y="155"/>
                  </a:lnTo>
                  <a:lnTo>
                    <a:pt x="20" y="126"/>
                  </a:lnTo>
                  <a:lnTo>
                    <a:pt x="58" y="87"/>
                  </a:lnTo>
                  <a:lnTo>
                    <a:pt x="126" y="39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72" name="Freeform 67">
              <a:extLst>
                <a:ext uri="{FF2B5EF4-FFF2-40B4-BE49-F238E27FC236}">
                  <a16:creationId xmlns:a16="http://schemas.microsoft.com/office/drawing/2014/main" id="{917FA731-F9D9-43DE-BD65-8446C9DB5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137" y="4046026"/>
              <a:ext cx="43173" cy="60531"/>
            </a:xfrm>
            <a:custGeom>
              <a:avLst/>
              <a:gdLst>
                <a:gd name="T0" fmla="*/ 194 w 194"/>
                <a:gd name="T1" fmla="*/ 0 h 272"/>
                <a:gd name="T2" fmla="*/ 194 w 194"/>
                <a:gd name="T3" fmla="*/ 88 h 272"/>
                <a:gd name="T4" fmla="*/ 194 w 194"/>
                <a:gd name="T5" fmla="*/ 165 h 272"/>
                <a:gd name="T6" fmla="*/ 174 w 194"/>
                <a:gd name="T7" fmla="*/ 224 h 272"/>
                <a:gd name="T8" fmla="*/ 155 w 194"/>
                <a:gd name="T9" fmla="*/ 253 h 272"/>
                <a:gd name="T10" fmla="*/ 126 w 194"/>
                <a:gd name="T11" fmla="*/ 262 h 272"/>
                <a:gd name="T12" fmla="*/ 97 w 194"/>
                <a:gd name="T13" fmla="*/ 272 h 272"/>
                <a:gd name="T14" fmla="*/ 68 w 194"/>
                <a:gd name="T15" fmla="*/ 272 h 272"/>
                <a:gd name="T16" fmla="*/ 48 w 194"/>
                <a:gd name="T17" fmla="*/ 262 h 272"/>
                <a:gd name="T18" fmla="*/ 19 w 194"/>
                <a:gd name="T19" fmla="*/ 243 h 272"/>
                <a:gd name="T20" fmla="*/ 0 w 194"/>
                <a:gd name="T21" fmla="*/ 214 h 272"/>
                <a:gd name="T22" fmla="*/ 0 w 194"/>
                <a:gd name="T23" fmla="*/ 185 h 272"/>
                <a:gd name="T24" fmla="*/ 0 w 194"/>
                <a:gd name="T25" fmla="*/ 156 h 272"/>
                <a:gd name="T26" fmla="*/ 9 w 194"/>
                <a:gd name="T27" fmla="*/ 126 h 272"/>
                <a:gd name="T28" fmla="*/ 48 w 194"/>
                <a:gd name="T29" fmla="*/ 88 h 272"/>
                <a:gd name="T30" fmla="*/ 116 w 194"/>
                <a:gd name="T31" fmla="*/ 39 h 272"/>
                <a:gd name="T32" fmla="*/ 194 w 194"/>
                <a:gd name="T3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272">
                  <a:moveTo>
                    <a:pt x="194" y="0"/>
                  </a:moveTo>
                  <a:lnTo>
                    <a:pt x="194" y="88"/>
                  </a:lnTo>
                  <a:lnTo>
                    <a:pt x="194" y="165"/>
                  </a:lnTo>
                  <a:lnTo>
                    <a:pt x="174" y="224"/>
                  </a:lnTo>
                  <a:lnTo>
                    <a:pt x="155" y="253"/>
                  </a:lnTo>
                  <a:lnTo>
                    <a:pt x="126" y="262"/>
                  </a:lnTo>
                  <a:lnTo>
                    <a:pt x="97" y="272"/>
                  </a:lnTo>
                  <a:lnTo>
                    <a:pt x="68" y="272"/>
                  </a:lnTo>
                  <a:lnTo>
                    <a:pt x="48" y="262"/>
                  </a:lnTo>
                  <a:lnTo>
                    <a:pt x="19" y="243"/>
                  </a:lnTo>
                  <a:lnTo>
                    <a:pt x="0" y="214"/>
                  </a:lnTo>
                  <a:lnTo>
                    <a:pt x="0" y="185"/>
                  </a:lnTo>
                  <a:lnTo>
                    <a:pt x="0" y="156"/>
                  </a:lnTo>
                  <a:lnTo>
                    <a:pt x="9" y="126"/>
                  </a:lnTo>
                  <a:lnTo>
                    <a:pt x="48" y="88"/>
                  </a:lnTo>
                  <a:lnTo>
                    <a:pt x="116" y="3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73" name="Freeform 68">
              <a:extLst>
                <a:ext uri="{FF2B5EF4-FFF2-40B4-BE49-F238E27FC236}">
                  <a16:creationId xmlns:a16="http://schemas.microsoft.com/office/drawing/2014/main" id="{DBFCBD21-991A-4C82-9D19-F12D32929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421" y="4342005"/>
              <a:ext cx="99253" cy="235670"/>
            </a:xfrm>
            <a:custGeom>
              <a:avLst/>
              <a:gdLst>
                <a:gd name="T0" fmla="*/ 369 w 446"/>
                <a:gd name="T1" fmla="*/ 0 h 1059"/>
                <a:gd name="T2" fmla="*/ 398 w 446"/>
                <a:gd name="T3" fmla="*/ 0 h 1059"/>
                <a:gd name="T4" fmla="*/ 427 w 446"/>
                <a:gd name="T5" fmla="*/ 0 h 1059"/>
                <a:gd name="T6" fmla="*/ 446 w 446"/>
                <a:gd name="T7" fmla="*/ 10 h 1059"/>
                <a:gd name="T8" fmla="*/ 446 w 446"/>
                <a:gd name="T9" fmla="*/ 855 h 1059"/>
                <a:gd name="T10" fmla="*/ 427 w 446"/>
                <a:gd name="T11" fmla="*/ 942 h 1059"/>
                <a:gd name="T12" fmla="*/ 369 w 446"/>
                <a:gd name="T13" fmla="*/ 1010 h 1059"/>
                <a:gd name="T14" fmla="*/ 301 w 446"/>
                <a:gd name="T15" fmla="*/ 1049 h 1059"/>
                <a:gd name="T16" fmla="*/ 223 w 446"/>
                <a:gd name="T17" fmla="*/ 1059 h 1059"/>
                <a:gd name="T18" fmla="*/ 136 w 446"/>
                <a:gd name="T19" fmla="*/ 1049 h 1059"/>
                <a:gd name="T20" fmla="*/ 68 w 446"/>
                <a:gd name="T21" fmla="*/ 1010 h 1059"/>
                <a:gd name="T22" fmla="*/ 19 w 446"/>
                <a:gd name="T23" fmla="*/ 942 h 1059"/>
                <a:gd name="T24" fmla="*/ 0 w 446"/>
                <a:gd name="T25" fmla="*/ 855 h 1059"/>
                <a:gd name="T26" fmla="*/ 10 w 446"/>
                <a:gd name="T27" fmla="*/ 826 h 1059"/>
                <a:gd name="T28" fmla="*/ 19 w 446"/>
                <a:gd name="T29" fmla="*/ 806 h 1059"/>
                <a:gd name="T30" fmla="*/ 39 w 446"/>
                <a:gd name="T31" fmla="*/ 797 h 1059"/>
                <a:gd name="T32" fmla="*/ 68 w 446"/>
                <a:gd name="T33" fmla="*/ 787 h 1059"/>
                <a:gd name="T34" fmla="*/ 97 w 446"/>
                <a:gd name="T35" fmla="*/ 797 h 1059"/>
                <a:gd name="T36" fmla="*/ 116 w 446"/>
                <a:gd name="T37" fmla="*/ 806 h 1059"/>
                <a:gd name="T38" fmla="*/ 126 w 446"/>
                <a:gd name="T39" fmla="*/ 826 h 1059"/>
                <a:gd name="T40" fmla="*/ 136 w 446"/>
                <a:gd name="T41" fmla="*/ 855 h 1059"/>
                <a:gd name="T42" fmla="*/ 136 w 446"/>
                <a:gd name="T43" fmla="*/ 884 h 1059"/>
                <a:gd name="T44" fmla="*/ 145 w 446"/>
                <a:gd name="T45" fmla="*/ 904 h 1059"/>
                <a:gd name="T46" fmla="*/ 165 w 446"/>
                <a:gd name="T47" fmla="*/ 913 h 1059"/>
                <a:gd name="T48" fmla="*/ 184 w 446"/>
                <a:gd name="T49" fmla="*/ 923 h 1059"/>
                <a:gd name="T50" fmla="*/ 194 w 446"/>
                <a:gd name="T51" fmla="*/ 923 h 1059"/>
                <a:gd name="T52" fmla="*/ 213 w 446"/>
                <a:gd name="T53" fmla="*/ 933 h 1059"/>
                <a:gd name="T54" fmla="*/ 223 w 446"/>
                <a:gd name="T55" fmla="*/ 933 h 1059"/>
                <a:gd name="T56" fmla="*/ 223 w 446"/>
                <a:gd name="T57" fmla="*/ 933 h 1059"/>
                <a:gd name="T58" fmla="*/ 242 w 446"/>
                <a:gd name="T59" fmla="*/ 923 h 1059"/>
                <a:gd name="T60" fmla="*/ 262 w 446"/>
                <a:gd name="T61" fmla="*/ 923 h 1059"/>
                <a:gd name="T62" fmla="*/ 272 w 446"/>
                <a:gd name="T63" fmla="*/ 913 h 1059"/>
                <a:gd name="T64" fmla="*/ 291 w 446"/>
                <a:gd name="T65" fmla="*/ 904 h 1059"/>
                <a:gd name="T66" fmla="*/ 301 w 446"/>
                <a:gd name="T67" fmla="*/ 884 h 1059"/>
                <a:gd name="T68" fmla="*/ 310 w 446"/>
                <a:gd name="T69" fmla="*/ 855 h 1059"/>
                <a:gd name="T70" fmla="*/ 310 w 446"/>
                <a:gd name="T71" fmla="*/ 10 h 1059"/>
                <a:gd name="T72" fmla="*/ 320 w 446"/>
                <a:gd name="T73" fmla="*/ 0 h 1059"/>
                <a:gd name="T74" fmla="*/ 349 w 446"/>
                <a:gd name="T75" fmla="*/ 0 h 1059"/>
                <a:gd name="T76" fmla="*/ 369 w 446"/>
                <a:gd name="T77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6" h="1059">
                  <a:moveTo>
                    <a:pt x="369" y="0"/>
                  </a:moveTo>
                  <a:lnTo>
                    <a:pt x="398" y="0"/>
                  </a:lnTo>
                  <a:lnTo>
                    <a:pt x="427" y="0"/>
                  </a:lnTo>
                  <a:lnTo>
                    <a:pt x="446" y="10"/>
                  </a:lnTo>
                  <a:lnTo>
                    <a:pt x="446" y="855"/>
                  </a:lnTo>
                  <a:lnTo>
                    <a:pt x="427" y="942"/>
                  </a:lnTo>
                  <a:lnTo>
                    <a:pt x="369" y="1010"/>
                  </a:lnTo>
                  <a:lnTo>
                    <a:pt x="301" y="1049"/>
                  </a:lnTo>
                  <a:lnTo>
                    <a:pt x="223" y="1059"/>
                  </a:lnTo>
                  <a:lnTo>
                    <a:pt x="136" y="1049"/>
                  </a:lnTo>
                  <a:lnTo>
                    <a:pt x="68" y="1010"/>
                  </a:lnTo>
                  <a:lnTo>
                    <a:pt x="19" y="942"/>
                  </a:lnTo>
                  <a:lnTo>
                    <a:pt x="0" y="855"/>
                  </a:lnTo>
                  <a:lnTo>
                    <a:pt x="10" y="826"/>
                  </a:lnTo>
                  <a:lnTo>
                    <a:pt x="19" y="806"/>
                  </a:lnTo>
                  <a:lnTo>
                    <a:pt x="39" y="797"/>
                  </a:lnTo>
                  <a:lnTo>
                    <a:pt x="68" y="787"/>
                  </a:lnTo>
                  <a:lnTo>
                    <a:pt x="97" y="797"/>
                  </a:lnTo>
                  <a:lnTo>
                    <a:pt x="116" y="806"/>
                  </a:lnTo>
                  <a:lnTo>
                    <a:pt x="126" y="826"/>
                  </a:lnTo>
                  <a:lnTo>
                    <a:pt x="136" y="855"/>
                  </a:lnTo>
                  <a:lnTo>
                    <a:pt x="136" y="884"/>
                  </a:lnTo>
                  <a:lnTo>
                    <a:pt x="145" y="904"/>
                  </a:lnTo>
                  <a:lnTo>
                    <a:pt x="165" y="913"/>
                  </a:lnTo>
                  <a:lnTo>
                    <a:pt x="184" y="923"/>
                  </a:lnTo>
                  <a:lnTo>
                    <a:pt x="194" y="923"/>
                  </a:lnTo>
                  <a:lnTo>
                    <a:pt x="213" y="933"/>
                  </a:lnTo>
                  <a:lnTo>
                    <a:pt x="223" y="933"/>
                  </a:lnTo>
                  <a:lnTo>
                    <a:pt x="223" y="933"/>
                  </a:lnTo>
                  <a:lnTo>
                    <a:pt x="242" y="923"/>
                  </a:lnTo>
                  <a:lnTo>
                    <a:pt x="262" y="923"/>
                  </a:lnTo>
                  <a:lnTo>
                    <a:pt x="272" y="913"/>
                  </a:lnTo>
                  <a:lnTo>
                    <a:pt x="291" y="904"/>
                  </a:lnTo>
                  <a:lnTo>
                    <a:pt x="301" y="884"/>
                  </a:lnTo>
                  <a:lnTo>
                    <a:pt x="310" y="855"/>
                  </a:lnTo>
                  <a:lnTo>
                    <a:pt x="310" y="10"/>
                  </a:lnTo>
                  <a:lnTo>
                    <a:pt x="320" y="0"/>
                  </a:lnTo>
                  <a:lnTo>
                    <a:pt x="349" y="0"/>
                  </a:lnTo>
                  <a:lnTo>
                    <a:pt x="3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98B29EEE-E77D-4F3A-B239-1044381AF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25" y="4080742"/>
              <a:ext cx="528979" cy="265713"/>
            </a:xfrm>
            <a:custGeom>
              <a:avLst/>
              <a:gdLst>
                <a:gd name="T0" fmla="*/ 1213 w 2377"/>
                <a:gd name="T1" fmla="*/ 29 h 1194"/>
                <a:gd name="T2" fmla="*/ 1242 w 2377"/>
                <a:gd name="T3" fmla="*/ 174 h 1194"/>
                <a:gd name="T4" fmla="*/ 1708 w 2377"/>
                <a:gd name="T5" fmla="*/ 233 h 1194"/>
                <a:gd name="T6" fmla="*/ 2028 w 2377"/>
                <a:gd name="T7" fmla="*/ 388 h 1194"/>
                <a:gd name="T8" fmla="*/ 2231 w 2377"/>
                <a:gd name="T9" fmla="*/ 582 h 1194"/>
                <a:gd name="T10" fmla="*/ 2338 w 2377"/>
                <a:gd name="T11" fmla="*/ 806 h 1194"/>
                <a:gd name="T12" fmla="*/ 2377 w 2377"/>
                <a:gd name="T13" fmla="*/ 1000 h 1194"/>
                <a:gd name="T14" fmla="*/ 2377 w 2377"/>
                <a:gd name="T15" fmla="*/ 1136 h 1194"/>
                <a:gd name="T16" fmla="*/ 2348 w 2377"/>
                <a:gd name="T17" fmla="*/ 1194 h 1194"/>
                <a:gd name="T18" fmla="*/ 2280 w 2377"/>
                <a:gd name="T19" fmla="*/ 1126 h 1194"/>
                <a:gd name="T20" fmla="*/ 2183 w 2377"/>
                <a:gd name="T21" fmla="*/ 1009 h 1194"/>
                <a:gd name="T22" fmla="*/ 2047 w 2377"/>
                <a:gd name="T23" fmla="*/ 1009 h 1194"/>
                <a:gd name="T24" fmla="*/ 1940 w 2377"/>
                <a:gd name="T25" fmla="*/ 1126 h 1194"/>
                <a:gd name="T26" fmla="*/ 1882 w 2377"/>
                <a:gd name="T27" fmla="*/ 1194 h 1194"/>
                <a:gd name="T28" fmla="*/ 1824 w 2377"/>
                <a:gd name="T29" fmla="*/ 1126 h 1194"/>
                <a:gd name="T30" fmla="*/ 1727 w 2377"/>
                <a:gd name="T31" fmla="*/ 1009 h 1194"/>
                <a:gd name="T32" fmla="*/ 1582 w 2377"/>
                <a:gd name="T33" fmla="*/ 1009 h 1194"/>
                <a:gd name="T34" fmla="*/ 1485 w 2377"/>
                <a:gd name="T35" fmla="*/ 1126 h 1194"/>
                <a:gd name="T36" fmla="*/ 1426 w 2377"/>
                <a:gd name="T37" fmla="*/ 1194 h 1194"/>
                <a:gd name="T38" fmla="*/ 1358 w 2377"/>
                <a:gd name="T39" fmla="*/ 1126 h 1194"/>
                <a:gd name="T40" fmla="*/ 1261 w 2377"/>
                <a:gd name="T41" fmla="*/ 1009 h 1194"/>
                <a:gd name="T42" fmla="*/ 1126 w 2377"/>
                <a:gd name="T43" fmla="*/ 1009 h 1194"/>
                <a:gd name="T44" fmla="*/ 1019 w 2377"/>
                <a:gd name="T45" fmla="*/ 1126 h 1194"/>
                <a:gd name="T46" fmla="*/ 961 w 2377"/>
                <a:gd name="T47" fmla="*/ 1194 h 1194"/>
                <a:gd name="T48" fmla="*/ 893 w 2377"/>
                <a:gd name="T49" fmla="*/ 1126 h 1194"/>
                <a:gd name="T50" fmla="*/ 796 w 2377"/>
                <a:gd name="T51" fmla="*/ 1009 h 1194"/>
                <a:gd name="T52" fmla="*/ 650 w 2377"/>
                <a:gd name="T53" fmla="*/ 1009 h 1194"/>
                <a:gd name="T54" fmla="*/ 553 w 2377"/>
                <a:gd name="T55" fmla="*/ 1126 h 1194"/>
                <a:gd name="T56" fmla="*/ 495 w 2377"/>
                <a:gd name="T57" fmla="*/ 1194 h 1194"/>
                <a:gd name="T58" fmla="*/ 437 w 2377"/>
                <a:gd name="T59" fmla="*/ 1126 h 1194"/>
                <a:gd name="T60" fmla="*/ 340 w 2377"/>
                <a:gd name="T61" fmla="*/ 1009 h 1194"/>
                <a:gd name="T62" fmla="*/ 194 w 2377"/>
                <a:gd name="T63" fmla="*/ 1009 h 1194"/>
                <a:gd name="T64" fmla="*/ 97 w 2377"/>
                <a:gd name="T65" fmla="*/ 1126 h 1194"/>
                <a:gd name="T66" fmla="*/ 39 w 2377"/>
                <a:gd name="T67" fmla="*/ 1194 h 1194"/>
                <a:gd name="T68" fmla="*/ 10 w 2377"/>
                <a:gd name="T69" fmla="*/ 1136 h 1194"/>
                <a:gd name="T70" fmla="*/ 0 w 2377"/>
                <a:gd name="T71" fmla="*/ 1000 h 1194"/>
                <a:gd name="T72" fmla="*/ 39 w 2377"/>
                <a:gd name="T73" fmla="*/ 806 h 1194"/>
                <a:gd name="T74" fmla="*/ 156 w 2377"/>
                <a:gd name="T75" fmla="*/ 582 h 1194"/>
                <a:gd name="T76" fmla="*/ 359 w 2377"/>
                <a:gd name="T77" fmla="*/ 388 h 1194"/>
                <a:gd name="T78" fmla="*/ 679 w 2377"/>
                <a:gd name="T79" fmla="*/ 233 h 1194"/>
                <a:gd name="T80" fmla="*/ 1135 w 2377"/>
                <a:gd name="T81" fmla="*/ 174 h 1194"/>
                <a:gd name="T82" fmla="*/ 1164 w 2377"/>
                <a:gd name="T83" fmla="*/ 29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77" h="1194">
                  <a:moveTo>
                    <a:pt x="1194" y="0"/>
                  </a:moveTo>
                  <a:lnTo>
                    <a:pt x="1213" y="29"/>
                  </a:lnTo>
                  <a:lnTo>
                    <a:pt x="1232" y="97"/>
                  </a:lnTo>
                  <a:lnTo>
                    <a:pt x="1242" y="174"/>
                  </a:lnTo>
                  <a:lnTo>
                    <a:pt x="1494" y="194"/>
                  </a:lnTo>
                  <a:lnTo>
                    <a:pt x="1708" y="233"/>
                  </a:lnTo>
                  <a:lnTo>
                    <a:pt x="1882" y="301"/>
                  </a:lnTo>
                  <a:lnTo>
                    <a:pt x="2028" y="388"/>
                  </a:lnTo>
                  <a:lnTo>
                    <a:pt x="2144" y="485"/>
                  </a:lnTo>
                  <a:lnTo>
                    <a:pt x="2231" y="582"/>
                  </a:lnTo>
                  <a:lnTo>
                    <a:pt x="2290" y="699"/>
                  </a:lnTo>
                  <a:lnTo>
                    <a:pt x="2338" y="806"/>
                  </a:lnTo>
                  <a:lnTo>
                    <a:pt x="2367" y="903"/>
                  </a:lnTo>
                  <a:lnTo>
                    <a:pt x="2377" y="1000"/>
                  </a:lnTo>
                  <a:lnTo>
                    <a:pt x="2377" y="1077"/>
                  </a:lnTo>
                  <a:lnTo>
                    <a:pt x="2377" y="1136"/>
                  </a:lnTo>
                  <a:lnTo>
                    <a:pt x="2358" y="1184"/>
                  </a:lnTo>
                  <a:lnTo>
                    <a:pt x="2348" y="1194"/>
                  </a:lnTo>
                  <a:lnTo>
                    <a:pt x="2319" y="1174"/>
                  </a:lnTo>
                  <a:lnTo>
                    <a:pt x="2280" y="1126"/>
                  </a:lnTo>
                  <a:lnTo>
                    <a:pt x="2241" y="1058"/>
                  </a:lnTo>
                  <a:lnTo>
                    <a:pt x="2183" y="1009"/>
                  </a:lnTo>
                  <a:lnTo>
                    <a:pt x="2115" y="980"/>
                  </a:lnTo>
                  <a:lnTo>
                    <a:pt x="2047" y="1009"/>
                  </a:lnTo>
                  <a:lnTo>
                    <a:pt x="1989" y="1058"/>
                  </a:lnTo>
                  <a:lnTo>
                    <a:pt x="1940" y="1126"/>
                  </a:lnTo>
                  <a:lnTo>
                    <a:pt x="1911" y="1174"/>
                  </a:lnTo>
                  <a:lnTo>
                    <a:pt x="1882" y="1194"/>
                  </a:lnTo>
                  <a:lnTo>
                    <a:pt x="1853" y="1174"/>
                  </a:lnTo>
                  <a:lnTo>
                    <a:pt x="1824" y="1126"/>
                  </a:lnTo>
                  <a:lnTo>
                    <a:pt x="1776" y="1058"/>
                  </a:lnTo>
                  <a:lnTo>
                    <a:pt x="1727" y="1009"/>
                  </a:lnTo>
                  <a:lnTo>
                    <a:pt x="1649" y="980"/>
                  </a:lnTo>
                  <a:lnTo>
                    <a:pt x="1582" y="1009"/>
                  </a:lnTo>
                  <a:lnTo>
                    <a:pt x="1533" y="1058"/>
                  </a:lnTo>
                  <a:lnTo>
                    <a:pt x="1485" y="1126"/>
                  </a:lnTo>
                  <a:lnTo>
                    <a:pt x="1446" y="1174"/>
                  </a:lnTo>
                  <a:lnTo>
                    <a:pt x="1426" y="1194"/>
                  </a:lnTo>
                  <a:lnTo>
                    <a:pt x="1397" y="1174"/>
                  </a:lnTo>
                  <a:lnTo>
                    <a:pt x="1358" y="1126"/>
                  </a:lnTo>
                  <a:lnTo>
                    <a:pt x="1320" y="1058"/>
                  </a:lnTo>
                  <a:lnTo>
                    <a:pt x="1261" y="1009"/>
                  </a:lnTo>
                  <a:lnTo>
                    <a:pt x="1194" y="980"/>
                  </a:lnTo>
                  <a:lnTo>
                    <a:pt x="1126" y="1009"/>
                  </a:lnTo>
                  <a:lnTo>
                    <a:pt x="1067" y="1058"/>
                  </a:lnTo>
                  <a:lnTo>
                    <a:pt x="1019" y="1126"/>
                  </a:lnTo>
                  <a:lnTo>
                    <a:pt x="990" y="1174"/>
                  </a:lnTo>
                  <a:lnTo>
                    <a:pt x="961" y="1194"/>
                  </a:lnTo>
                  <a:lnTo>
                    <a:pt x="932" y="1174"/>
                  </a:lnTo>
                  <a:lnTo>
                    <a:pt x="893" y="1126"/>
                  </a:lnTo>
                  <a:lnTo>
                    <a:pt x="854" y="1058"/>
                  </a:lnTo>
                  <a:lnTo>
                    <a:pt x="796" y="1009"/>
                  </a:lnTo>
                  <a:lnTo>
                    <a:pt x="728" y="980"/>
                  </a:lnTo>
                  <a:lnTo>
                    <a:pt x="650" y="1009"/>
                  </a:lnTo>
                  <a:lnTo>
                    <a:pt x="602" y="1058"/>
                  </a:lnTo>
                  <a:lnTo>
                    <a:pt x="553" y="1126"/>
                  </a:lnTo>
                  <a:lnTo>
                    <a:pt x="524" y="1174"/>
                  </a:lnTo>
                  <a:lnTo>
                    <a:pt x="495" y="1194"/>
                  </a:lnTo>
                  <a:lnTo>
                    <a:pt x="476" y="1174"/>
                  </a:lnTo>
                  <a:lnTo>
                    <a:pt x="437" y="1126"/>
                  </a:lnTo>
                  <a:lnTo>
                    <a:pt x="388" y="1058"/>
                  </a:lnTo>
                  <a:lnTo>
                    <a:pt x="340" y="1009"/>
                  </a:lnTo>
                  <a:lnTo>
                    <a:pt x="262" y="980"/>
                  </a:lnTo>
                  <a:lnTo>
                    <a:pt x="194" y="1009"/>
                  </a:lnTo>
                  <a:lnTo>
                    <a:pt x="146" y="1058"/>
                  </a:lnTo>
                  <a:lnTo>
                    <a:pt x="97" y="1126"/>
                  </a:lnTo>
                  <a:lnTo>
                    <a:pt x="68" y="1174"/>
                  </a:lnTo>
                  <a:lnTo>
                    <a:pt x="39" y="1194"/>
                  </a:lnTo>
                  <a:lnTo>
                    <a:pt x="20" y="1184"/>
                  </a:lnTo>
                  <a:lnTo>
                    <a:pt x="10" y="1136"/>
                  </a:lnTo>
                  <a:lnTo>
                    <a:pt x="0" y="1077"/>
                  </a:lnTo>
                  <a:lnTo>
                    <a:pt x="0" y="1000"/>
                  </a:lnTo>
                  <a:lnTo>
                    <a:pt x="20" y="903"/>
                  </a:lnTo>
                  <a:lnTo>
                    <a:pt x="39" y="806"/>
                  </a:lnTo>
                  <a:lnTo>
                    <a:pt x="88" y="699"/>
                  </a:lnTo>
                  <a:lnTo>
                    <a:pt x="156" y="582"/>
                  </a:lnTo>
                  <a:lnTo>
                    <a:pt x="243" y="485"/>
                  </a:lnTo>
                  <a:lnTo>
                    <a:pt x="359" y="388"/>
                  </a:lnTo>
                  <a:lnTo>
                    <a:pt x="495" y="301"/>
                  </a:lnTo>
                  <a:lnTo>
                    <a:pt x="679" y="233"/>
                  </a:lnTo>
                  <a:lnTo>
                    <a:pt x="883" y="194"/>
                  </a:lnTo>
                  <a:lnTo>
                    <a:pt x="1135" y="174"/>
                  </a:lnTo>
                  <a:lnTo>
                    <a:pt x="1145" y="97"/>
                  </a:lnTo>
                  <a:lnTo>
                    <a:pt x="1164" y="29"/>
                  </a:lnTo>
                  <a:lnTo>
                    <a:pt x="1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oep 133">
            <a:extLst>
              <a:ext uri="{FF2B5EF4-FFF2-40B4-BE49-F238E27FC236}">
                <a16:creationId xmlns:a16="http://schemas.microsoft.com/office/drawing/2014/main" id="{DDD4D484-4DA6-4759-9E08-8CE9715AE131}"/>
              </a:ext>
            </a:extLst>
          </p:cNvPr>
          <p:cNvGrpSpPr/>
          <p:nvPr/>
        </p:nvGrpSpPr>
        <p:grpSpPr>
          <a:xfrm>
            <a:off x="8029955" y="2425578"/>
            <a:ext cx="526531" cy="553236"/>
            <a:chOff x="3692925" y="2027806"/>
            <a:chExt cx="526531" cy="553236"/>
          </a:xfrm>
          <a:solidFill>
            <a:schemeClr val="bg1"/>
          </a:solidFill>
        </p:grpSpPr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497EEE7-28CD-440C-9C3A-04BDA4348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925" y="2153096"/>
              <a:ext cx="250358" cy="427946"/>
            </a:xfrm>
            <a:custGeom>
              <a:avLst/>
              <a:gdLst>
                <a:gd name="T0" fmla="*/ 203 w 1125"/>
                <a:gd name="T1" fmla="*/ 0 h 1923"/>
                <a:gd name="T2" fmla="*/ 242 w 1125"/>
                <a:gd name="T3" fmla="*/ 20 h 1923"/>
                <a:gd name="T4" fmla="*/ 271 w 1125"/>
                <a:gd name="T5" fmla="*/ 68 h 1923"/>
                <a:gd name="T6" fmla="*/ 291 w 1125"/>
                <a:gd name="T7" fmla="*/ 126 h 1923"/>
                <a:gd name="T8" fmla="*/ 291 w 1125"/>
                <a:gd name="T9" fmla="*/ 155 h 1923"/>
                <a:gd name="T10" fmla="*/ 291 w 1125"/>
                <a:gd name="T11" fmla="*/ 223 h 1923"/>
                <a:gd name="T12" fmla="*/ 300 w 1125"/>
                <a:gd name="T13" fmla="*/ 321 h 1923"/>
                <a:gd name="T14" fmla="*/ 300 w 1125"/>
                <a:gd name="T15" fmla="*/ 418 h 1923"/>
                <a:gd name="T16" fmla="*/ 300 w 1125"/>
                <a:gd name="T17" fmla="*/ 495 h 1923"/>
                <a:gd name="T18" fmla="*/ 291 w 1125"/>
                <a:gd name="T19" fmla="*/ 544 h 1923"/>
                <a:gd name="T20" fmla="*/ 242 w 1125"/>
                <a:gd name="T21" fmla="*/ 670 h 1923"/>
                <a:gd name="T22" fmla="*/ 232 w 1125"/>
                <a:gd name="T23" fmla="*/ 777 h 1923"/>
                <a:gd name="T24" fmla="*/ 261 w 1125"/>
                <a:gd name="T25" fmla="*/ 874 h 1923"/>
                <a:gd name="T26" fmla="*/ 320 w 1125"/>
                <a:gd name="T27" fmla="*/ 952 h 1923"/>
                <a:gd name="T28" fmla="*/ 378 w 1125"/>
                <a:gd name="T29" fmla="*/ 1010 h 1923"/>
                <a:gd name="T30" fmla="*/ 446 w 1125"/>
                <a:gd name="T31" fmla="*/ 1068 h 1923"/>
                <a:gd name="T32" fmla="*/ 514 w 1125"/>
                <a:gd name="T33" fmla="*/ 1117 h 1923"/>
                <a:gd name="T34" fmla="*/ 552 w 1125"/>
                <a:gd name="T35" fmla="*/ 1165 h 1923"/>
                <a:gd name="T36" fmla="*/ 552 w 1125"/>
                <a:gd name="T37" fmla="*/ 1126 h 1923"/>
                <a:gd name="T38" fmla="*/ 514 w 1125"/>
                <a:gd name="T39" fmla="*/ 1068 h 1923"/>
                <a:gd name="T40" fmla="*/ 465 w 1125"/>
                <a:gd name="T41" fmla="*/ 1000 h 1923"/>
                <a:gd name="T42" fmla="*/ 407 w 1125"/>
                <a:gd name="T43" fmla="*/ 932 h 1923"/>
                <a:gd name="T44" fmla="*/ 358 w 1125"/>
                <a:gd name="T45" fmla="*/ 874 h 1923"/>
                <a:gd name="T46" fmla="*/ 339 w 1125"/>
                <a:gd name="T47" fmla="*/ 835 h 1923"/>
                <a:gd name="T48" fmla="*/ 320 w 1125"/>
                <a:gd name="T49" fmla="*/ 806 h 1923"/>
                <a:gd name="T50" fmla="*/ 320 w 1125"/>
                <a:gd name="T51" fmla="*/ 767 h 1923"/>
                <a:gd name="T52" fmla="*/ 329 w 1125"/>
                <a:gd name="T53" fmla="*/ 738 h 1923"/>
                <a:gd name="T54" fmla="*/ 349 w 1125"/>
                <a:gd name="T55" fmla="*/ 709 h 1923"/>
                <a:gd name="T56" fmla="*/ 397 w 1125"/>
                <a:gd name="T57" fmla="*/ 680 h 1923"/>
                <a:gd name="T58" fmla="*/ 455 w 1125"/>
                <a:gd name="T59" fmla="*/ 670 h 1923"/>
                <a:gd name="T60" fmla="*/ 504 w 1125"/>
                <a:gd name="T61" fmla="*/ 699 h 1923"/>
                <a:gd name="T62" fmla="*/ 630 w 1125"/>
                <a:gd name="T63" fmla="*/ 816 h 1923"/>
                <a:gd name="T64" fmla="*/ 727 w 1125"/>
                <a:gd name="T65" fmla="*/ 903 h 1923"/>
                <a:gd name="T66" fmla="*/ 814 w 1125"/>
                <a:gd name="T67" fmla="*/ 961 h 1923"/>
                <a:gd name="T68" fmla="*/ 892 w 1125"/>
                <a:gd name="T69" fmla="*/ 1000 h 1923"/>
                <a:gd name="T70" fmla="*/ 960 w 1125"/>
                <a:gd name="T71" fmla="*/ 1029 h 1923"/>
                <a:gd name="T72" fmla="*/ 1008 w 1125"/>
                <a:gd name="T73" fmla="*/ 1068 h 1923"/>
                <a:gd name="T74" fmla="*/ 1047 w 1125"/>
                <a:gd name="T75" fmla="*/ 1126 h 1923"/>
                <a:gd name="T76" fmla="*/ 1086 w 1125"/>
                <a:gd name="T77" fmla="*/ 1194 h 1923"/>
                <a:gd name="T78" fmla="*/ 1115 w 1125"/>
                <a:gd name="T79" fmla="*/ 1301 h 1923"/>
                <a:gd name="T80" fmla="*/ 1125 w 1125"/>
                <a:gd name="T81" fmla="*/ 1389 h 1923"/>
                <a:gd name="T82" fmla="*/ 1115 w 1125"/>
                <a:gd name="T83" fmla="*/ 1457 h 1923"/>
                <a:gd name="T84" fmla="*/ 1105 w 1125"/>
                <a:gd name="T85" fmla="*/ 1544 h 1923"/>
                <a:gd name="T86" fmla="*/ 1086 w 1125"/>
                <a:gd name="T87" fmla="*/ 1631 h 1923"/>
                <a:gd name="T88" fmla="*/ 1067 w 1125"/>
                <a:gd name="T89" fmla="*/ 1758 h 1923"/>
                <a:gd name="T90" fmla="*/ 1067 w 1125"/>
                <a:gd name="T91" fmla="*/ 1923 h 1923"/>
                <a:gd name="T92" fmla="*/ 562 w 1125"/>
                <a:gd name="T93" fmla="*/ 1923 h 1923"/>
                <a:gd name="T94" fmla="*/ 562 w 1125"/>
                <a:gd name="T95" fmla="*/ 1777 h 1923"/>
                <a:gd name="T96" fmla="*/ 562 w 1125"/>
                <a:gd name="T97" fmla="*/ 1719 h 1923"/>
                <a:gd name="T98" fmla="*/ 543 w 1125"/>
                <a:gd name="T99" fmla="*/ 1622 h 1923"/>
                <a:gd name="T100" fmla="*/ 475 w 1125"/>
                <a:gd name="T101" fmla="*/ 1525 h 1923"/>
                <a:gd name="T102" fmla="*/ 48 w 1125"/>
                <a:gd name="T103" fmla="*/ 1039 h 1923"/>
                <a:gd name="T104" fmla="*/ 9 w 1125"/>
                <a:gd name="T105" fmla="*/ 961 h 1923"/>
                <a:gd name="T106" fmla="*/ 0 w 1125"/>
                <a:gd name="T107" fmla="*/ 864 h 1923"/>
                <a:gd name="T108" fmla="*/ 97 w 1125"/>
                <a:gd name="T109" fmla="*/ 126 h 1923"/>
                <a:gd name="T110" fmla="*/ 116 w 1125"/>
                <a:gd name="T111" fmla="*/ 49 h 1923"/>
                <a:gd name="T112" fmla="*/ 155 w 1125"/>
                <a:gd name="T113" fmla="*/ 10 h 1923"/>
                <a:gd name="T114" fmla="*/ 203 w 1125"/>
                <a:gd name="T115" fmla="*/ 0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923">
                  <a:moveTo>
                    <a:pt x="203" y="0"/>
                  </a:moveTo>
                  <a:lnTo>
                    <a:pt x="242" y="20"/>
                  </a:lnTo>
                  <a:lnTo>
                    <a:pt x="271" y="68"/>
                  </a:lnTo>
                  <a:lnTo>
                    <a:pt x="291" y="126"/>
                  </a:lnTo>
                  <a:lnTo>
                    <a:pt x="291" y="155"/>
                  </a:lnTo>
                  <a:lnTo>
                    <a:pt x="291" y="223"/>
                  </a:lnTo>
                  <a:lnTo>
                    <a:pt x="300" y="321"/>
                  </a:lnTo>
                  <a:lnTo>
                    <a:pt x="300" y="418"/>
                  </a:lnTo>
                  <a:lnTo>
                    <a:pt x="300" y="495"/>
                  </a:lnTo>
                  <a:lnTo>
                    <a:pt x="291" y="544"/>
                  </a:lnTo>
                  <a:lnTo>
                    <a:pt x="242" y="670"/>
                  </a:lnTo>
                  <a:lnTo>
                    <a:pt x="232" y="777"/>
                  </a:lnTo>
                  <a:lnTo>
                    <a:pt x="261" y="874"/>
                  </a:lnTo>
                  <a:lnTo>
                    <a:pt x="320" y="952"/>
                  </a:lnTo>
                  <a:lnTo>
                    <a:pt x="378" y="1010"/>
                  </a:lnTo>
                  <a:lnTo>
                    <a:pt x="446" y="1068"/>
                  </a:lnTo>
                  <a:lnTo>
                    <a:pt x="514" y="1117"/>
                  </a:lnTo>
                  <a:lnTo>
                    <a:pt x="552" y="1165"/>
                  </a:lnTo>
                  <a:lnTo>
                    <a:pt x="552" y="1126"/>
                  </a:lnTo>
                  <a:lnTo>
                    <a:pt x="514" y="1068"/>
                  </a:lnTo>
                  <a:lnTo>
                    <a:pt x="465" y="1000"/>
                  </a:lnTo>
                  <a:lnTo>
                    <a:pt x="407" y="932"/>
                  </a:lnTo>
                  <a:lnTo>
                    <a:pt x="358" y="874"/>
                  </a:lnTo>
                  <a:lnTo>
                    <a:pt x="339" y="835"/>
                  </a:lnTo>
                  <a:lnTo>
                    <a:pt x="320" y="806"/>
                  </a:lnTo>
                  <a:lnTo>
                    <a:pt x="320" y="767"/>
                  </a:lnTo>
                  <a:lnTo>
                    <a:pt x="329" y="738"/>
                  </a:lnTo>
                  <a:lnTo>
                    <a:pt x="349" y="709"/>
                  </a:lnTo>
                  <a:lnTo>
                    <a:pt x="397" y="680"/>
                  </a:lnTo>
                  <a:lnTo>
                    <a:pt x="455" y="670"/>
                  </a:lnTo>
                  <a:lnTo>
                    <a:pt x="504" y="699"/>
                  </a:lnTo>
                  <a:lnTo>
                    <a:pt x="630" y="816"/>
                  </a:lnTo>
                  <a:lnTo>
                    <a:pt x="727" y="903"/>
                  </a:lnTo>
                  <a:lnTo>
                    <a:pt x="814" y="961"/>
                  </a:lnTo>
                  <a:lnTo>
                    <a:pt x="892" y="1000"/>
                  </a:lnTo>
                  <a:lnTo>
                    <a:pt x="960" y="1029"/>
                  </a:lnTo>
                  <a:lnTo>
                    <a:pt x="1008" y="1068"/>
                  </a:lnTo>
                  <a:lnTo>
                    <a:pt x="1047" y="1126"/>
                  </a:lnTo>
                  <a:lnTo>
                    <a:pt x="1086" y="1194"/>
                  </a:lnTo>
                  <a:lnTo>
                    <a:pt x="1115" y="1301"/>
                  </a:lnTo>
                  <a:lnTo>
                    <a:pt x="1125" y="1389"/>
                  </a:lnTo>
                  <a:lnTo>
                    <a:pt x="1115" y="1457"/>
                  </a:lnTo>
                  <a:lnTo>
                    <a:pt x="1105" y="1544"/>
                  </a:lnTo>
                  <a:lnTo>
                    <a:pt x="1086" y="1631"/>
                  </a:lnTo>
                  <a:lnTo>
                    <a:pt x="1067" y="1758"/>
                  </a:lnTo>
                  <a:lnTo>
                    <a:pt x="1067" y="1923"/>
                  </a:lnTo>
                  <a:lnTo>
                    <a:pt x="562" y="1923"/>
                  </a:lnTo>
                  <a:lnTo>
                    <a:pt x="562" y="1777"/>
                  </a:lnTo>
                  <a:lnTo>
                    <a:pt x="562" y="1719"/>
                  </a:lnTo>
                  <a:lnTo>
                    <a:pt x="543" y="1622"/>
                  </a:lnTo>
                  <a:lnTo>
                    <a:pt x="475" y="1525"/>
                  </a:lnTo>
                  <a:lnTo>
                    <a:pt x="48" y="1039"/>
                  </a:lnTo>
                  <a:lnTo>
                    <a:pt x="9" y="961"/>
                  </a:lnTo>
                  <a:lnTo>
                    <a:pt x="0" y="864"/>
                  </a:lnTo>
                  <a:lnTo>
                    <a:pt x="97" y="126"/>
                  </a:lnTo>
                  <a:lnTo>
                    <a:pt x="116" y="49"/>
                  </a:lnTo>
                  <a:lnTo>
                    <a:pt x="155" y="10"/>
                  </a:lnTo>
                  <a:lnTo>
                    <a:pt x="2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4FAC465C-23A6-47CC-B790-F8714E28E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324" y="2153096"/>
              <a:ext cx="248132" cy="427946"/>
            </a:xfrm>
            <a:custGeom>
              <a:avLst/>
              <a:gdLst>
                <a:gd name="T0" fmla="*/ 921 w 1115"/>
                <a:gd name="T1" fmla="*/ 0 h 1923"/>
                <a:gd name="T2" fmla="*/ 960 w 1115"/>
                <a:gd name="T3" fmla="*/ 10 h 1923"/>
                <a:gd name="T4" fmla="*/ 999 w 1115"/>
                <a:gd name="T5" fmla="*/ 49 h 1923"/>
                <a:gd name="T6" fmla="*/ 1028 w 1115"/>
                <a:gd name="T7" fmla="*/ 126 h 1923"/>
                <a:gd name="T8" fmla="*/ 1115 w 1115"/>
                <a:gd name="T9" fmla="*/ 864 h 1923"/>
                <a:gd name="T10" fmla="*/ 1115 w 1115"/>
                <a:gd name="T11" fmla="*/ 961 h 1923"/>
                <a:gd name="T12" fmla="*/ 1077 w 1115"/>
                <a:gd name="T13" fmla="*/ 1039 h 1923"/>
                <a:gd name="T14" fmla="*/ 650 w 1115"/>
                <a:gd name="T15" fmla="*/ 1525 h 1923"/>
                <a:gd name="T16" fmla="*/ 582 w 1115"/>
                <a:gd name="T17" fmla="*/ 1622 h 1923"/>
                <a:gd name="T18" fmla="*/ 562 w 1115"/>
                <a:gd name="T19" fmla="*/ 1719 h 1923"/>
                <a:gd name="T20" fmla="*/ 562 w 1115"/>
                <a:gd name="T21" fmla="*/ 1777 h 1923"/>
                <a:gd name="T22" fmla="*/ 553 w 1115"/>
                <a:gd name="T23" fmla="*/ 1923 h 1923"/>
                <a:gd name="T24" fmla="*/ 58 w 1115"/>
                <a:gd name="T25" fmla="*/ 1923 h 1923"/>
                <a:gd name="T26" fmla="*/ 48 w 1115"/>
                <a:gd name="T27" fmla="*/ 1758 h 1923"/>
                <a:gd name="T28" fmla="*/ 39 w 1115"/>
                <a:gd name="T29" fmla="*/ 1631 h 1923"/>
                <a:gd name="T30" fmla="*/ 19 w 1115"/>
                <a:gd name="T31" fmla="*/ 1544 h 1923"/>
                <a:gd name="T32" fmla="*/ 0 w 1115"/>
                <a:gd name="T33" fmla="*/ 1457 h 1923"/>
                <a:gd name="T34" fmla="*/ 0 w 1115"/>
                <a:gd name="T35" fmla="*/ 1389 h 1923"/>
                <a:gd name="T36" fmla="*/ 10 w 1115"/>
                <a:gd name="T37" fmla="*/ 1301 h 1923"/>
                <a:gd name="T38" fmla="*/ 39 w 1115"/>
                <a:gd name="T39" fmla="*/ 1194 h 1923"/>
                <a:gd name="T40" fmla="*/ 68 w 1115"/>
                <a:gd name="T41" fmla="*/ 1126 h 1923"/>
                <a:gd name="T42" fmla="*/ 116 w 1115"/>
                <a:gd name="T43" fmla="*/ 1068 h 1923"/>
                <a:gd name="T44" fmla="*/ 165 w 1115"/>
                <a:gd name="T45" fmla="*/ 1029 h 1923"/>
                <a:gd name="T46" fmla="*/ 223 w 1115"/>
                <a:gd name="T47" fmla="*/ 1000 h 1923"/>
                <a:gd name="T48" fmla="*/ 301 w 1115"/>
                <a:gd name="T49" fmla="*/ 961 h 1923"/>
                <a:gd name="T50" fmla="*/ 388 w 1115"/>
                <a:gd name="T51" fmla="*/ 903 h 1923"/>
                <a:gd name="T52" fmla="*/ 495 w 1115"/>
                <a:gd name="T53" fmla="*/ 816 h 1923"/>
                <a:gd name="T54" fmla="*/ 611 w 1115"/>
                <a:gd name="T55" fmla="*/ 699 h 1923"/>
                <a:gd name="T56" fmla="*/ 659 w 1115"/>
                <a:gd name="T57" fmla="*/ 670 h 1923"/>
                <a:gd name="T58" fmla="*/ 727 w 1115"/>
                <a:gd name="T59" fmla="*/ 680 h 1923"/>
                <a:gd name="T60" fmla="*/ 776 w 1115"/>
                <a:gd name="T61" fmla="*/ 709 h 1923"/>
                <a:gd name="T62" fmla="*/ 795 w 1115"/>
                <a:gd name="T63" fmla="*/ 738 h 1923"/>
                <a:gd name="T64" fmla="*/ 805 w 1115"/>
                <a:gd name="T65" fmla="*/ 767 h 1923"/>
                <a:gd name="T66" fmla="*/ 795 w 1115"/>
                <a:gd name="T67" fmla="*/ 806 h 1923"/>
                <a:gd name="T68" fmla="*/ 786 w 1115"/>
                <a:gd name="T69" fmla="*/ 835 h 1923"/>
                <a:gd name="T70" fmla="*/ 756 w 1115"/>
                <a:gd name="T71" fmla="*/ 874 h 1923"/>
                <a:gd name="T72" fmla="*/ 708 w 1115"/>
                <a:gd name="T73" fmla="*/ 932 h 1923"/>
                <a:gd name="T74" fmla="*/ 659 w 1115"/>
                <a:gd name="T75" fmla="*/ 1000 h 1923"/>
                <a:gd name="T76" fmla="*/ 601 w 1115"/>
                <a:gd name="T77" fmla="*/ 1068 h 1923"/>
                <a:gd name="T78" fmla="*/ 572 w 1115"/>
                <a:gd name="T79" fmla="*/ 1126 h 1923"/>
                <a:gd name="T80" fmla="*/ 572 w 1115"/>
                <a:gd name="T81" fmla="*/ 1165 h 1923"/>
                <a:gd name="T82" fmla="*/ 611 w 1115"/>
                <a:gd name="T83" fmla="*/ 1117 h 1923"/>
                <a:gd name="T84" fmla="*/ 669 w 1115"/>
                <a:gd name="T85" fmla="*/ 1068 h 1923"/>
                <a:gd name="T86" fmla="*/ 737 w 1115"/>
                <a:gd name="T87" fmla="*/ 1010 h 1923"/>
                <a:gd name="T88" fmla="*/ 805 w 1115"/>
                <a:gd name="T89" fmla="*/ 952 h 1923"/>
                <a:gd name="T90" fmla="*/ 853 w 1115"/>
                <a:gd name="T91" fmla="*/ 874 h 1923"/>
                <a:gd name="T92" fmla="*/ 883 w 1115"/>
                <a:gd name="T93" fmla="*/ 777 h 1923"/>
                <a:gd name="T94" fmla="*/ 883 w 1115"/>
                <a:gd name="T95" fmla="*/ 670 h 1923"/>
                <a:gd name="T96" fmla="*/ 834 w 1115"/>
                <a:gd name="T97" fmla="*/ 544 h 1923"/>
                <a:gd name="T98" fmla="*/ 824 w 1115"/>
                <a:gd name="T99" fmla="*/ 495 h 1923"/>
                <a:gd name="T100" fmla="*/ 824 w 1115"/>
                <a:gd name="T101" fmla="*/ 418 h 1923"/>
                <a:gd name="T102" fmla="*/ 824 w 1115"/>
                <a:gd name="T103" fmla="*/ 321 h 1923"/>
                <a:gd name="T104" fmla="*/ 824 w 1115"/>
                <a:gd name="T105" fmla="*/ 223 h 1923"/>
                <a:gd name="T106" fmla="*/ 834 w 1115"/>
                <a:gd name="T107" fmla="*/ 155 h 1923"/>
                <a:gd name="T108" fmla="*/ 834 w 1115"/>
                <a:gd name="T109" fmla="*/ 126 h 1923"/>
                <a:gd name="T110" fmla="*/ 844 w 1115"/>
                <a:gd name="T111" fmla="*/ 68 h 1923"/>
                <a:gd name="T112" fmla="*/ 883 w 1115"/>
                <a:gd name="T113" fmla="*/ 20 h 1923"/>
                <a:gd name="T114" fmla="*/ 921 w 1115"/>
                <a:gd name="T115" fmla="*/ 0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5" h="1923">
                  <a:moveTo>
                    <a:pt x="921" y="0"/>
                  </a:moveTo>
                  <a:lnTo>
                    <a:pt x="960" y="10"/>
                  </a:lnTo>
                  <a:lnTo>
                    <a:pt x="999" y="49"/>
                  </a:lnTo>
                  <a:lnTo>
                    <a:pt x="1028" y="126"/>
                  </a:lnTo>
                  <a:lnTo>
                    <a:pt x="1115" y="864"/>
                  </a:lnTo>
                  <a:lnTo>
                    <a:pt x="1115" y="961"/>
                  </a:lnTo>
                  <a:lnTo>
                    <a:pt x="1077" y="1039"/>
                  </a:lnTo>
                  <a:lnTo>
                    <a:pt x="650" y="1525"/>
                  </a:lnTo>
                  <a:lnTo>
                    <a:pt x="582" y="1622"/>
                  </a:lnTo>
                  <a:lnTo>
                    <a:pt x="562" y="1719"/>
                  </a:lnTo>
                  <a:lnTo>
                    <a:pt x="562" y="1777"/>
                  </a:lnTo>
                  <a:lnTo>
                    <a:pt x="553" y="1923"/>
                  </a:lnTo>
                  <a:lnTo>
                    <a:pt x="58" y="1923"/>
                  </a:lnTo>
                  <a:lnTo>
                    <a:pt x="48" y="1758"/>
                  </a:lnTo>
                  <a:lnTo>
                    <a:pt x="39" y="1631"/>
                  </a:lnTo>
                  <a:lnTo>
                    <a:pt x="19" y="1544"/>
                  </a:lnTo>
                  <a:lnTo>
                    <a:pt x="0" y="1457"/>
                  </a:lnTo>
                  <a:lnTo>
                    <a:pt x="0" y="1389"/>
                  </a:lnTo>
                  <a:lnTo>
                    <a:pt x="10" y="1301"/>
                  </a:lnTo>
                  <a:lnTo>
                    <a:pt x="39" y="1194"/>
                  </a:lnTo>
                  <a:lnTo>
                    <a:pt x="68" y="1126"/>
                  </a:lnTo>
                  <a:lnTo>
                    <a:pt x="116" y="1068"/>
                  </a:lnTo>
                  <a:lnTo>
                    <a:pt x="165" y="1029"/>
                  </a:lnTo>
                  <a:lnTo>
                    <a:pt x="223" y="1000"/>
                  </a:lnTo>
                  <a:lnTo>
                    <a:pt x="301" y="961"/>
                  </a:lnTo>
                  <a:lnTo>
                    <a:pt x="388" y="903"/>
                  </a:lnTo>
                  <a:lnTo>
                    <a:pt x="495" y="816"/>
                  </a:lnTo>
                  <a:lnTo>
                    <a:pt x="611" y="699"/>
                  </a:lnTo>
                  <a:lnTo>
                    <a:pt x="659" y="670"/>
                  </a:lnTo>
                  <a:lnTo>
                    <a:pt x="727" y="680"/>
                  </a:lnTo>
                  <a:lnTo>
                    <a:pt x="776" y="709"/>
                  </a:lnTo>
                  <a:lnTo>
                    <a:pt x="795" y="738"/>
                  </a:lnTo>
                  <a:lnTo>
                    <a:pt x="805" y="767"/>
                  </a:lnTo>
                  <a:lnTo>
                    <a:pt x="795" y="806"/>
                  </a:lnTo>
                  <a:lnTo>
                    <a:pt x="786" y="835"/>
                  </a:lnTo>
                  <a:lnTo>
                    <a:pt x="756" y="874"/>
                  </a:lnTo>
                  <a:lnTo>
                    <a:pt x="708" y="932"/>
                  </a:lnTo>
                  <a:lnTo>
                    <a:pt x="659" y="1000"/>
                  </a:lnTo>
                  <a:lnTo>
                    <a:pt x="601" y="1068"/>
                  </a:lnTo>
                  <a:lnTo>
                    <a:pt x="572" y="1126"/>
                  </a:lnTo>
                  <a:lnTo>
                    <a:pt x="572" y="1165"/>
                  </a:lnTo>
                  <a:lnTo>
                    <a:pt x="611" y="1117"/>
                  </a:lnTo>
                  <a:lnTo>
                    <a:pt x="669" y="1068"/>
                  </a:lnTo>
                  <a:lnTo>
                    <a:pt x="737" y="1010"/>
                  </a:lnTo>
                  <a:lnTo>
                    <a:pt x="805" y="952"/>
                  </a:lnTo>
                  <a:lnTo>
                    <a:pt x="853" y="874"/>
                  </a:lnTo>
                  <a:lnTo>
                    <a:pt x="883" y="777"/>
                  </a:lnTo>
                  <a:lnTo>
                    <a:pt x="883" y="670"/>
                  </a:lnTo>
                  <a:lnTo>
                    <a:pt x="834" y="544"/>
                  </a:lnTo>
                  <a:lnTo>
                    <a:pt x="824" y="495"/>
                  </a:lnTo>
                  <a:lnTo>
                    <a:pt x="824" y="418"/>
                  </a:lnTo>
                  <a:lnTo>
                    <a:pt x="824" y="321"/>
                  </a:lnTo>
                  <a:lnTo>
                    <a:pt x="824" y="223"/>
                  </a:lnTo>
                  <a:lnTo>
                    <a:pt x="834" y="155"/>
                  </a:lnTo>
                  <a:lnTo>
                    <a:pt x="834" y="126"/>
                  </a:lnTo>
                  <a:lnTo>
                    <a:pt x="844" y="68"/>
                  </a:lnTo>
                  <a:lnTo>
                    <a:pt x="883" y="20"/>
                  </a:lnTo>
                  <a:lnTo>
                    <a:pt x="9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07E1F9C6-75CD-4E3C-847E-2A703B6DB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030" y="2027806"/>
              <a:ext cx="224321" cy="129741"/>
            </a:xfrm>
            <a:custGeom>
              <a:avLst/>
              <a:gdLst>
                <a:gd name="T0" fmla="*/ 504 w 1008"/>
                <a:gd name="T1" fmla="*/ 0 h 583"/>
                <a:gd name="T2" fmla="*/ 1008 w 1008"/>
                <a:gd name="T3" fmla="*/ 291 h 583"/>
                <a:gd name="T4" fmla="*/ 504 w 1008"/>
                <a:gd name="T5" fmla="*/ 583 h 583"/>
                <a:gd name="T6" fmla="*/ 0 w 1008"/>
                <a:gd name="T7" fmla="*/ 291 h 583"/>
                <a:gd name="T8" fmla="*/ 504 w 1008"/>
                <a:gd name="T9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583">
                  <a:moveTo>
                    <a:pt x="504" y="0"/>
                  </a:moveTo>
                  <a:lnTo>
                    <a:pt x="1008" y="291"/>
                  </a:lnTo>
                  <a:lnTo>
                    <a:pt x="504" y="583"/>
                  </a:lnTo>
                  <a:lnTo>
                    <a:pt x="0" y="291"/>
                  </a:lnTo>
                  <a:lnTo>
                    <a:pt x="5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20FF6597-7EC4-4A56-B17E-EC9381F1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126" y="2107698"/>
              <a:ext cx="112161" cy="194500"/>
            </a:xfrm>
            <a:custGeom>
              <a:avLst/>
              <a:gdLst>
                <a:gd name="T0" fmla="*/ 0 w 504"/>
                <a:gd name="T1" fmla="*/ 0 h 874"/>
                <a:gd name="T2" fmla="*/ 504 w 504"/>
                <a:gd name="T3" fmla="*/ 292 h 874"/>
                <a:gd name="T4" fmla="*/ 504 w 504"/>
                <a:gd name="T5" fmla="*/ 874 h 874"/>
                <a:gd name="T6" fmla="*/ 0 w 504"/>
                <a:gd name="T7" fmla="*/ 583 h 874"/>
                <a:gd name="T8" fmla="*/ 0 w 504"/>
                <a:gd name="T9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74">
                  <a:moveTo>
                    <a:pt x="0" y="0"/>
                  </a:moveTo>
                  <a:lnTo>
                    <a:pt x="504" y="292"/>
                  </a:lnTo>
                  <a:lnTo>
                    <a:pt x="504" y="874"/>
                  </a:lnTo>
                  <a:lnTo>
                    <a:pt x="0" y="58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5A435486-C940-42C9-AE38-8E3B2814A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873" y="2107698"/>
              <a:ext cx="112383" cy="194500"/>
            </a:xfrm>
            <a:custGeom>
              <a:avLst/>
              <a:gdLst>
                <a:gd name="T0" fmla="*/ 505 w 505"/>
                <a:gd name="T1" fmla="*/ 0 h 874"/>
                <a:gd name="T2" fmla="*/ 505 w 505"/>
                <a:gd name="T3" fmla="*/ 583 h 874"/>
                <a:gd name="T4" fmla="*/ 0 w 505"/>
                <a:gd name="T5" fmla="*/ 874 h 874"/>
                <a:gd name="T6" fmla="*/ 0 w 505"/>
                <a:gd name="T7" fmla="*/ 292 h 874"/>
                <a:gd name="T8" fmla="*/ 505 w 505"/>
                <a:gd name="T9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5" h="874">
                  <a:moveTo>
                    <a:pt x="505" y="0"/>
                  </a:moveTo>
                  <a:lnTo>
                    <a:pt x="505" y="583"/>
                  </a:lnTo>
                  <a:lnTo>
                    <a:pt x="0" y="874"/>
                  </a:lnTo>
                  <a:lnTo>
                    <a:pt x="0" y="292"/>
                  </a:lnTo>
                  <a:lnTo>
                    <a:pt x="5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BD712A6-4E8B-47B7-8542-3213E369CDB1}"/>
              </a:ext>
            </a:extLst>
          </p:cNvPr>
          <p:cNvSpPr/>
          <p:nvPr/>
        </p:nvSpPr>
        <p:spPr>
          <a:xfrm>
            <a:off x="694203" y="6070407"/>
            <a:ext cx="517654" cy="7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0E4ABB-1D31-4C92-88ED-71F30ABFA92F}"/>
              </a:ext>
            </a:extLst>
          </p:cNvPr>
          <p:cNvSpPr/>
          <p:nvPr/>
        </p:nvSpPr>
        <p:spPr>
          <a:xfrm>
            <a:off x="10402784" y="6070407"/>
            <a:ext cx="1389413" cy="5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5AABF8-9F0F-4938-BB29-59563FFC5391}"/>
              </a:ext>
            </a:extLst>
          </p:cNvPr>
          <p:cNvSpPr/>
          <p:nvPr/>
        </p:nvSpPr>
        <p:spPr>
          <a:xfrm>
            <a:off x="663936" y="0"/>
            <a:ext cx="8001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0800000">
                                      <p:cBhvr>
                                        <p:cTn id="1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2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0800000">
                                      <p:cBhvr>
                                        <p:cTn id="2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0800000">
                                      <p:cBhvr>
                                        <p:cTn id="4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50" grpId="0" animBg="1"/>
      <p:bldP spid="50" grpId="1" animBg="1"/>
      <p:bldP spid="55" grpId="0"/>
      <p:bldP spid="56" grpId="0" animBg="1"/>
      <p:bldP spid="56" grpId="1" animBg="1"/>
      <p:bldP spid="60" grpId="0"/>
      <p:bldP spid="66" grpId="0"/>
      <p:bldP spid="67" grpId="0" animBg="1"/>
      <p:bldP spid="67" grpId="1" animBg="1"/>
      <p:bldP spid="68" grpId="0"/>
      <p:bldP spid="25" grpId="0" animBg="1"/>
      <p:bldP spid="25" grpId="1" animBg="1"/>
      <p:bldP spid="26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3936" y="464520"/>
            <a:ext cx="10867302" cy="533219"/>
          </a:xfrm>
        </p:spPr>
        <p:txBody>
          <a:bodyPr>
            <a:normAutofit/>
          </a:bodyPr>
          <a:lstStyle/>
          <a:p>
            <a:r>
              <a:rPr lang="en-US" dirty="0"/>
              <a:t>Services Cyber Resiliency Center Brainport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/>
              <a:t>Direct services from CWCB – part of general membership package</a:t>
            </a:r>
          </a:p>
        </p:txBody>
      </p:sp>
      <p:sp>
        <p:nvSpPr>
          <p:cNvPr id="24" name="BACK">
            <a:hlinkClick r:id="" action="ppaction://noaction"/>
          </p:cNvPr>
          <p:cNvSpPr/>
          <p:nvPr/>
        </p:nvSpPr>
        <p:spPr>
          <a:xfrm>
            <a:off x="9742348" y="5774547"/>
            <a:ext cx="2451240" cy="1082560"/>
          </a:xfrm>
          <a:prstGeom prst="rect">
            <a:avLst/>
          </a:prstGeom>
          <a:solidFill>
            <a:srgbClr val="ED1A3B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D96C0D-8565-452C-B061-F6D5AEFAA4D4}"/>
              </a:ext>
            </a:extLst>
          </p:cNvPr>
          <p:cNvGrpSpPr/>
          <p:nvPr/>
        </p:nvGrpSpPr>
        <p:grpSpPr>
          <a:xfrm>
            <a:off x="663936" y="1413046"/>
            <a:ext cx="2096041" cy="4088410"/>
            <a:chOff x="663936" y="1413046"/>
            <a:chExt cx="2096041" cy="4088410"/>
          </a:xfrm>
        </p:grpSpPr>
        <p:sp>
          <p:nvSpPr>
            <p:cNvPr id="43" name="Прямоугольник 28">
              <a:extLst>
                <a:ext uri="{FF2B5EF4-FFF2-40B4-BE49-F238E27FC236}">
                  <a16:creationId xmlns:a16="http://schemas.microsoft.com/office/drawing/2014/main" id="{CD365D54-6DA7-42EE-91B5-505B021A13B1}"/>
                </a:ext>
              </a:extLst>
            </p:cNvPr>
            <p:cNvSpPr/>
            <p:nvPr/>
          </p:nvSpPr>
          <p:spPr>
            <a:xfrm>
              <a:off x="663937" y="1413046"/>
              <a:ext cx="2096040" cy="408841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F4F2F1"/>
              </a:solidFill>
              <a:prstDash val="solid"/>
              <a:miter lim="800000"/>
            </a:ln>
            <a:effectLst/>
          </p:spPr>
          <p:txBody>
            <a:bodyPr wrap="square" lIns="179953" tIns="899766" rIns="179953" bIns="179953" rtlCol="0" anchor="t">
              <a:noAutofit/>
            </a:bodyPr>
            <a:lstStyle/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>
                  <a:solidFill>
                    <a:schemeClr val="tx2"/>
                  </a:solidFill>
                </a:rPr>
                <a:t>Intake (Healthcheck) </a:t>
              </a:r>
            </a:p>
          </p:txBody>
        </p:sp>
        <p:sp>
          <p:nvSpPr>
            <p:cNvPr id="44" name="Gelijkbenige driehoek 27">
              <a:extLst>
                <a:ext uri="{FF2B5EF4-FFF2-40B4-BE49-F238E27FC236}">
                  <a16:creationId xmlns:a16="http://schemas.microsoft.com/office/drawing/2014/main" id="{975B94E5-C8AE-4F88-B660-F4C09EDAA9A2}"/>
                </a:ext>
              </a:extLst>
            </p:cNvPr>
            <p:cNvSpPr/>
            <p:nvPr/>
          </p:nvSpPr>
          <p:spPr bwMode="auto">
            <a:xfrm rot="10800000">
              <a:off x="1583302" y="1993479"/>
              <a:ext cx="251605" cy="17486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endParaRPr lang="en-US" sz="1600" b="1" cap="all">
                <a:solidFill>
                  <a:schemeClr val="bg1"/>
                </a:solidFill>
              </a:endParaRPr>
            </a:p>
          </p:txBody>
        </p:sp>
        <p:sp>
          <p:nvSpPr>
            <p:cNvPr id="45" name="Rechthoek 28">
              <a:extLst>
                <a:ext uri="{FF2B5EF4-FFF2-40B4-BE49-F238E27FC236}">
                  <a16:creationId xmlns:a16="http://schemas.microsoft.com/office/drawing/2014/main" id="{EB5C8663-7D0F-49E4-9458-54AA96607C81}"/>
                </a:ext>
              </a:extLst>
            </p:cNvPr>
            <p:cNvSpPr/>
            <p:nvPr/>
          </p:nvSpPr>
          <p:spPr>
            <a:xfrm>
              <a:off x="663936" y="1413047"/>
              <a:ext cx="2090337" cy="6303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r>
                <a:rPr lang="en-US" sz="1400" b="1">
                  <a:solidFill>
                    <a:schemeClr val="bg1"/>
                  </a:solidFill>
                </a:rPr>
                <a:t>IDENTIFICATION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F56C3AE-E6C7-4DCB-A743-E6ABF39A786F}"/>
              </a:ext>
            </a:extLst>
          </p:cNvPr>
          <p:cNvGrpSpPr/>
          <p:nvPr/>
        </p:nvGrpSpPr>
        <p:grpSpPr>
          <a:xfrm>
            <a:off x="2855674" y="1419068"/>
            <a:ext cx="2096041" cy="4088410"/>
            <a:chOff x="663936" y="1413046"/>
            <a:chExt cx="2096041" cy="4088410"/>
          </a:xfrm>
        </p:grpSpPr>
        <p:sp>
          <p:nvSpPr>
            <p:cNvPr id="47" name="Прямоугольник 28">
              <a:extLst>
                <a:ext uri="{FF2B5EF4-FFF2-40B4-BE49-F238E27FC236}">
                  <a16:creationId xmlns:a16="http://schemas.microsoft.com/office/drawing/2014/main" id="{C1D7F616-D797-43B1-829A-B29B3E381996}"/>
                </a:ext>
              </a:extLst>
            </p:cNvPr>
            <p:cNvSpPr/>
            <p:nvPr/>
          </p:nvSpPr>
          <p:spPr>
            <a:xfrm>
              <a:off x="663937" y="1413046"/>
              <a:ext cx="2096040" cy="408841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F4F2F1"/>
              </a:solidFill>
              <a:prstDash val="solid"/>
              <a:miter lim="800000"/>
            </a:ln>
            <a:effectLst/>
          </p:spPr>
          <p:txBody>
            <a:bodyPr wrap="square" lIns="179953" tIns="899766" rIns="179953" bIns="179953" rtlCol="0" anchor="t">
              <a:noAutofit/>
            </a:bodyPr>
            <a:lstStyle/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>
                  <a:solidFill>
                    <a:schemeClr val="tx2"/>
                  </a:solidFill>
                </a:rPr>
                <a:t>Sharing best-practices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>
                  <a:solidFill>
                    <a:schemeClr val="tx2"/>
                  </a:solidFill>
                </a:rPr>
                <a:t>Sharing contact details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>
                  <a:solidFill>
                    <a:schemeClr val="tx2"/>
                  </a:solidFill>
                </a:rPr>
                <a:t>Intervision groups</a:t>
              </a:r>
            </a:p>
          </p:txBody>
        </p:sp>
        <p:sp>
          <p:nvSpPr>
            <p:cNvPr id="48" name="Gelijkbenige driehoek 27">
              <a:extLst>
                <a:ext uri="{FF2B5EF4-FFF2-40B4-BE49-F238E27FC236}">
                  <a16:creationId xmlns:a16="http://schemas.microsoft.com/office/drawing/2014/main" id="{E1D83971-37F4-49D7-AFB5-3779C9921A70}"/>
                </a:ext>
              </a:extLst>
            </p:cNvPr>
            <p:cNvSpPr/>
            <p:nvPr/>
          </p:nvSpPr>
          <p:spPr bwMode="auto">
            <a:xfrm rot="10800000">
              <a:off x="1583302" y="1993479"/>
              <a:ext cx="251605" cy="17486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endParaRPr lang="en-US" sz="1600" b="1" cap="all">
                <a:solidFill>
                  <a:schemeClr val="bg1"/>
                </a:solidFill>
              </a:endParaRPr>
            </a:p>
          </p:txBody>
        </p:sp>
        <p:sp>
          <p:nvSpPr>
            <p:cNvPr id="49" name="Rechthoek 28">
              <a:extLst>
                <a:ext uri="{FF2B5EF4-FFF2-40B4-BE49-F238E27FC236}">
                  <a16:creationId xmlns:a16="http://schemas.microsoft.com/office/drawing/2014/main" id="{560905BF-9B92-479A-842E-670ED6F6F921}"/>
                </a:ext>
              </a:extLst>
            </p:cNvPr>
            <p:cNvSpPr/>
            <p:nvPr/>
          </p:nvSpPr>
          <p:spPr>
            <a:xfrm>
              <a:off x="663936" y="1413047"/>
              <a:ext cx="2090337" cy="6303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r>
                <a:rPr lang="en-US" sz="1400" b="1">
                  <a:solidFill>
                    <a:schemeClr val="bg1"/>
                  </a:solidFill>
                </a:rPr>
                <a:t>PROTECTION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637675-D399-40EE-B77D-C482B9731FC1}"/>
              </a:ext>
            </a:extLst>
          </p:cNvPr>
          <p:cNvGrpSpPr/>
          <p:nvPr/>
        </p:nvGrpSpPr>
        <p:grpSpPr>
          <a:xfrm>
            <a:off x="5049074" y="1429701"/>
            <a:ext cx="2096041" cy="4088410"/>
            <a:chOff x="663936" y="1413046"/>
            <a:chExt cx="2096041" cy="4088410"/>
          </a:xfrm>
        </p:grpSpPr>
        <p:sp>
          <p:nvSpPr>
            <p:cNvPr id="53" name="Прямоугольник 28">
              <a:extLst>
                <a:ext uri="{FF2B5EF4-FFF2-40B4-BE49-F238E27FC236}">
                  <a16:creationId xmlns:a16="http://schemas.microsoft.com/office/drawing/2014/main" id="{7CA1E9A0-F5AF-4971-B065-119249AA56FF}"/>
                </a:ext>
              </a:extLst>
            </p:cNvPr>
            <p:cNvSpPr/>
            <p:nvPr/>
          </p:nvSpPr>
          <p:spPr>
            <a:xfrm>
              <a:off x="663937" y="1413046"/>
              <a:ext cx="2096040" cy="408841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F4F2F1"/>
              </a:solidFill>
              <a:prstDash val="solid"/>
              <a:miter lim="800000"/>
            </a:ln>
            <a:effectLst/>
          </p:spPr>
          <p:txBody>
            <a:bodyPr wrap="square" lIns="179953" tIns="899766" rIns="179953" bIns="179953" rtlCol="0" anchor="t">
              <a:noAutofit/>
            </a:bodyPr>
            <a:lstStyle/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 dirty="0">
                  <a:solidFill>
                    <a:schemeClr val="tx2"/>
                  </a:solidFill>
                </a:rPr>
                <a:t>Receiving Threat Intelligence from members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 dirty="0">
                  <a:solidFill>
                    <a:schemeClr val="tx2"/>
                  </a:solidFill>
                </a:rPr>
                <a:t>Receiving Open Sources Threat Intelligence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 dirty="0">
                  <a:solidFill>
                    <a:schemeClr val="tx2"/>
                  </a:solidFill>
                </a:rPr>
                <a:t>Receiving Closed / Payed sources Threat Intelligence</a:t>
              </a:r>
            </a:p>
          </p:txBody>
        </p:sp>
        <p:sp>
          <p:nvSpPr>
            <p:cNvPr id="54" name="Gelijkbenige driehoek 27">
              <a:extLst>
                <a:ext uri="{FF2B5EF4-FFF2-40B4-BE49-F238E27FC236}">
                  <a16:creationId xmlns:a16="http://schemas.microsoft.com/office/drawing/2014/main" id="{0756C2E5-594E-4383-A8FA-042621342AFC}"/>
                </a:ext>
              </a:extLst>
            </p:cNvPr>
            <p:cNvSpPr/>
            <p:nvPr/>
          </p:nvSpPr>
          <p:spPr bwMode="auto">
            <a:xfrm rot="10800000">
              <a:off x="1583302" y="1993479"/>
              <a:ext cx="251605" cy="17486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endParaRPr lang="en-US" sz="1600" b="1" cap="all">
                <a:solidFill>
                  <a:schemeClr val="bg1"/>
                </a:solidFill>
              </a:endParaRPr>
            </a:p>
          </p:txBody>
        </p:sp>
        <p:sp>
          <p:nvSpPr>
            <p:cNvPr id="57" name="Rechthoek 28">
              <a:extLst>
                <a:ext uri="{FF2B5EF4-FFF2-40B4-BE49-F238E27FC236}">
                  <a16:creationId xmlns:a16="http://schemas.microsoft.com/office/drawing/2014/main" id="{A699989E-F9AB-468E-99DE-6DAD45127E00}"/>
                </a:ext>
              </a:extLst>
            </p:cNvPr>
            <p:cNvSpPr/>
            <p:nvPr/>
          </p:nvSpPr>
          <p:spPr>
            <a:xfrm>
              <a:off x="663936" y="1413047"/>
              <a:ext cx="2090337" cy="63038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r>
                <a:rPr lang="en-US" sz="1400" b="1">
                  <a:solidFill>
                    <a:schemeClr val="bg1"/>
                  </a:solidFill>
                </a:rPr>
                <a:t>DETECTION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F5A20D-E2E1-46C9-A87F-5686334D8578}"/>
              </a:ext>
            </a:extLst>
          </p:cNvPr>
          <p:cNvGrpSpPr/>
          <p:nvPr/>
        </p:nvGrpSpPr>
        <p:grpSpPr>
          <a:xfrm>
            <a:off x="7240810" y="1429702"/>
            <a:ext cx="2096041" cy="4088410"/>
            <a:chOff x="663936" y="1413046"/>
            <a:chExt cx="2096041" cy="4088410"/>
          </a:xfrm>
        </p:grpSpPr>
        <p:sp>
          <p:nvSpPr>
            <p:cNvPr id="76" name="Прямоугольник 28">
              <a:extLst>
                <a:ext uri="{FF2B5EF4-FFF2-40B4-BE49-F238E27FC236}">
                  <a16:creationId xmlns:a16="http://schemas.microsoft.com/office/drawing/2014/main" id="{4187F870-2F0E-4BE5-852E-2BC61D3A4530}"/>
                </a:ext>
              </a:extLst>
            </p:cNvPr>
            <p:cNvSpPr/>
            <p:nvPr/>
          </p:nvSpPr>
          <p:spPr>
            <a:xfrm>
              <a:off x="663937" y="1413046"/>
              <a:ext cx="2096040" cy="408841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F4F2F1"/>
              </a:solidFill>
              <a:prstDash val="solid"/>
              <a:miter lim="800000"/>
            </a:ln>
            <a:effectLst/>
          </p:spPr>
          <p:txBody>
            <a:bodyPr wrap="square" lIns="179953" tIns="899766" rIns="179953" bIns="179953" rtlCol="0" anchor="t">
              <a:noAutofit/>
            </a:bodyPr>
            <a:lstStyle/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 dirty="0">
                  <a:solidFill>
                    <a:schemeClr val="tx2"/>
                  </a:solidFill>
                </a:rPr>
                <a:t>Referral to quality vetted and organization appropriate suppliers</a:t>
              </a:r>
            </a:p>
          </p:txBody>
        </p:sp>
        <p:sp>
          <p:nvSpPr>
            <p:cNvPr id="77" name="Gelijkbenige driehoek 27">
              <a:extLst>
                <a:ext uri="{FF2B5EF4-FFF2-40B4-BE49-F238E27FC236}">
                  <a16:creationId xmlns:a16="http://schemas.microsoft.com/office/drawing/2014/main" id="{02BAC57B-59DA-4C61-9E4F-381EDDE1A907}"/>
                </a:ext>
              </a:extLst>
            </p:cNvPr>
            <p:cNvSpPr/>
            <p:nvPr/>
          </p:nvSpPr>
          <p:spPr bwMode="auto">
            <a:xfrm rot="10800000">
              <a:off x="1583302" y="1993479"/>
              <a:ext cx="251605" cy="17486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endParaRPr lang="en-US" sz="1600" b="1" cap="all">
                <a:solidFill>
                  <a:schemeClr val="bg1"/>
                </a:solidFill>
              </a:endParaRPr>
            </a:p>
          </p:txBody>
        </p:sp>
        <p:sp>
          <p:nvSpPr>
            <p:cNvPr id="84" name="Rechthoek 28">
              <a:extLst>
                <a:ext uri="{FF2B5EF4-FFF2-40B4-BE49-F238E27FC236}">
                  <a16:creationId xmlns:a16="http://schemas.microsoft.com/office/drawing/2014/main" id="{C8B59188-2C8C-41F9-B493-FF7F521AA227}"/>
                </a:ext>
              </a:extLst>
            </p:cNvPr>
            <p:cNvSpPr/>
            <p:nvPr/>
          </p:nvSpPr>
          <p:spPr>
            <a:xfrm>
              <a:off x="663936" y="1413047"/>
              <a:ext cx="2090337" cy="6303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r>
                <a:rPr lang="en-US" sz="1400" b="1">
                  <a:solidFill>
                    <a:schemeClr val="bg1"/>
                  </a:solidFill>
                </a:rPr>
                <a:t>RESPONSE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9647186-59F7-4E7E-9EFB-02C09746783B}"/>
              </a:ext>
            </a:extLst>
          </p:cNvPr>
          <p:cNvGrpSpPr/>
          <p:nvPr/>
        </p:nvGrpSpPr>
        <p:grpSpPr>
          <a:xfrm>
            <a:off x="9429493" y="1429703"/>
            <a:ext cx="2096041" cy="4088410"/>
            <a:chOff x="663936" y="1413046"/>
            <a:chExt cx="2096041" cy="4088410"/>
          </a:xfrm>
        </p:grpSpPr>
        <p:sp>
          <p:nvSpPr>
            <p:cNvPr id="86" name="Прямоугольник 28">
              <a:extLst>
                <a:ext uri="{FF2B5EF4-FFF2-40B4-BE49-F238E27FC236}">
                  <a16:creationId xmlns:a16="http://schemas.microsoft.com/office/drawing/2014/main" id="{0685086D-62F2-480D-B97C-5DF25AD73BDA}"/>
                </a:ext>
              </a:extLst>
            </p:cNvPr>
            <p:cNvSpPr/>
            <p:nvPr/>
          </p:nvSpPr>
          <p:spPr>
            <a:xfrm>
              <a:off x="663937" y="1413046"/>
              <a:ext cx="2096040" cy="408841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F4F2F1"/>
              </a:solidFill>
              <a:prstDash val="solid"/>
              <a:miter lim="800000"/>
            </a:ln>
            <a:effectLst/>
          </p:spPr>
          <p:txBody>
            <a:bodyPr wrap="square" lIns="179953" tIns="899766" rIns="179953" bIns="179953" rtlCol="0" anchor="t">
              <a:noAutofit/>
            </a:bodyPr>
            <a:lstStyle/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 dirty="0">
                  <a:solidFill>
                    <a:schemeClr val="tx2"/>
                  </a:solidFill>
                </a:rPr>
                <a:t>Sharing Threat Intelligence with Digital Trust Center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 dirty="0">
                  <a:solidFill>
                    <a:schemeClr val="tx2"/>
                  </a:solidFill>
                </a:rPr>
                <a:t>Annual Sectoral Threat overview report</a:t>
              </a:r>
            </a:p>
            <a:p>
              <a:pPr marL="179946" indent="-179946" fontAlgn="base">
                <a:spcBef>
                  <a:spcPct val="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</a:pPr>
              <a:r>
                <a:rPr lang="en-US" sz="1300" dirty="0">
                  <a:solidFill>
                    <a:schemeClr val="tx2"/>
                  </a:solidFill>
                </a:rPr>
                <a:t>Referral to quality vetted and organization appropriate suppliers</a:t>
              </a:r>
            </a:p>
          </p:txBody>
        </p:sp>
        <p:sp>
          <p:nvSpPr>
            <p:cNvPr id="87" name="Gelijkbenige driehoek 27">
              <a:extLst>
                <a:ext uri="{FF2B5EF4-FFF2-40B4-BE49-F238E27FC236}">
                  <a16:creationId xmlns:a16="http://schemas.microsoft.com/office/drawing/2014/main" id="{8455E6A2-6DA6-4529-8543-5357E24FA6C7}"/>
                </a:ext>
              </a:extLst>
            </p:cNvPr>
            <p:cNvSpPr/>
            <p:nvPr/>
          </p:nvSpPr>
          <p:spPr bwMode="auto">
            <a:xfrm rot="10800000">
              <a:off x="1583302" y="1993479"/>
              <a:ext cx="251605" cy="174862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endParaRPr lang="en-US" sz="1600" b="1" cap="all">
                <a:solidFill>
                  <a:schemeClr val="bg1"/>
                </a:solidFill>
              </a:endParaRPr>
            </a:p>
          </p:txBody>
        </p:sp>
        <p:sp>
          <p:nvSpPr>
            <p:cNvPr id="88" name="Rechthoek 28">
              <a:extLst>
                <a:ext uri="{FF2B5EF4-FFF2-40B4-BE49-F238E27FC236}">
                  <a16:creationId xmlns:a16="http://schemas.microsoft.com/office/drawing/2014/main" id="{6606C08B-1C8C-424C-80F3-A77D4EB7E42F}"/>
                </a:ext>
              </a:extLst>
            </p:cNvPr>
            <p:cNvSpPr/>
            <p:nvPr/>
          </p:nvSpPr>
          <p:spPr>
            <a:xfrm>
              <a:off x="663936" y="1413047"/>
              <a:ext cx="2090337" cy="6303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wrap="square" lIns="71981" tIns="71981" rIns="71981" bIns="71981" rtlCol="0" anchor="ctr">
              <a:noAutofit/>
            </a:bodyPr>
            <a:lstStyle/>
            <a:p>
              <a:pPr algn="ctr" defTabSz="945787"/>
              <a:r>
                <a:rPr lang="en-US" sz="1400" b="1">
                  <a:solidFill>
                    <a:schemeClr val="bg1"/>
                  </a:solidFill>
                </a:rPr>
                <a:t>RECOVERY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E6CDDE78-A2C9-4861-8078-329C69148F58}"/>
              </a:ext>
            </a:extLst>
          </p:cNvPr>
          <p:cNvSpPr/>
          <p:nvPr/>
        </p:nvSpPr>
        <p:spPr>
          <a:xfrm>
            <a:off x="694203" y="6070407"/>
            <a:ext cx="517654" cy="78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F4196A6-0379-4EC8-A3DD-F2F59185B80E}"/>
              </a:ext>
            </a:extLst>
          </p:cNvPr>
          <p:cNvSpPr/>
          <p:nvPr/>
        </p:nvSpPr>
        <p:spPr>
          <a:xfrm>
            <a:off x="10402784" y="6070407"/>
            <a:ext cx="1389413" cy="59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61CC4E1-B260-4C39-80DC-0FBADB74CBAB}"/>
              </a:ext>
            </a:extLst>
          </p:cNvPr>
          <p:cNvSpPr/>
          <p:nvPr/>
        </p:nvSpPr>
        <p:spPr>
          <a:xfrm>
            <a:off x="663936" y="0"/>
            <a:ext cx="8001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611861b44f7a3f2f97de304cc0afb4a03c9bd4"/>
</p:tagLst>
</file>

<file path=ppt/theme/theme1.xml><?xml version="1.0" encoding="utf-8"?>
<a:theme xmlns:a="http://schemas.openxmlformats.org/drawingml/2006/main" name="BDO Blank 2017_v2">
  <a:themeElements>
    <a:clrScheme name="BDO Rood (2017)">
      <a:dk1>
        <a:srgbClr val="000000"/>
      </a:dk1>
      <a:lt1>
        <a:srgbClr val="FFFFFF"/>
      </a:lt1>
      <a:dk2>
        <a:srgbClr val="404040"/>
      </a:dk2>
      <a:lt2>
        <a:srgbClr val="E7E7E7"/>
      </a:lt2>
      <a:accent1>
        <a:srgbClr val="ED1A3B"/>
      </a:accent1>
      <a:accent2>
        <a:srgbClr val="8596A8"/>
      </a:accent2>
      <a:accent3>
        <a:srgbClr val="98002E"/>
      </a:accent3>
      <a:accent4>
        <a:srgbClr val="535353"/>
      </a:accent4>
      <a:accent5>
        <a:srgbClr val="C2CBD4"/>
      </a:accent5>
      <a:accent6>
        <a:srgbClr val="A3B0C0"/>
      </a:accent6>
      <a:hlink>
        <a:srgbClr val="ED1A3B"/>
      </a:hlink>
      <a:folHlink>
        <a:srgbClr val="657C91"/>
      </a:folHlink>
    </a:clrScheme>
    <a:fontScheme name="BDO201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 v1.5.pptx" id="{3B3E9FDC-9278-45BF-8812-B99905F3BB70}" vid="{E6622257-C73C-4BB8-BF20-42CFD1BB9870}"/>
    </a:ext>
  </a:extLst>
</a:theme>
</file>

<file path=ppt/theme/theme2.xml><?xml version="1.0" encoding="utf-8"?>
<a:theme xmlns:a="http://schemas.openxmlformats.org/drawingml/2006/main" name="Office Theme">
  <a:themeElements>
    <a:clrScheme name="BDO Presentation">
      <a:dk1>
        <a:srgbClr val="685040"/>
      </a:dk1>
      <a:lt1>
        <a:srgbClr val="FFFFFF"/>
      </a:lt1>
      <a:dk2>
        <a:srgbClr val="ED1A3B"/>
      </a:dk2>
      <a:lt2>
        <a:srgbClr val="EEE8E5"/>
      </a:lt2>
      <a:accent1>
        <a:srgbClr val="2EB0A4"/>
      </a:accent1>
      <a:accent2>
        <a:srgbClr val="62CAE3"/>
      </a:accent2>
      <a:accent3>
        <a:srgbClr val="98002E"/>
      </a:accent3>
      <a:accent4>
        <a:srgbClr val="EE9024"/>
      </a:accent4>
      <a:accent5>
        <a:srgbClr val="D1108C"/>
      </a:accent5>
      <a:accent6>
        <a:srgbClr val="FFE39C"/>
      </a:accent6>
      <a:hlink>
        <a:srgbClr val="000000"/>
      </a:hlink>
      <a:folHlink>
        <a:srgbClr val="F6A1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3449519F7074FAF872CD0C46FF003" ma:contentTypeVersion="0" ma:contentTypeDescription="Een nieuw document maken." ma:contentTypeScope="" ma:versionID="c2e71130238bf08d92a84250500d92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8efcbf59d1c6bf6c16120b020dd5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045FD-E8F8-44F9-AC46-4540EE81B5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28998A-E055-4DFB-971A-483C51C1090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7326A8F-E3AE-4D71-9D84-8192FA753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477</TotalTime>
  <Words>838</Words>
  <Application>Microsoft Office PowerPoint</Application>
  <PresentationFormat>Custom</PresentationFormat>
  <Paragraphs>171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Segoe UI Light</vt:lpstr>
      <vt:lpstr>Symbol</vt:lpstr>
      <vt:lpstr>Trebuchet MS</vt:lpstr>
      <vt:lpstr>Wingdings</vt:lpstr>
      <vt:lpstr>Wingdings 3</vt:lpstr>
      <vt:lpstr>BDO Blank 2017_v2</vt:lpstr>
      <vt:lpstr>Improving cyber resilience in the supply chain by sharing CYBER RESILIENCY CENTER BRAINPORT - for the high-tech industry in the Netherlands</vt:lpstr>
      <vt:lpstr>ASML &amp; ATT&amp;CK</vt:lpstr>
      <vt:lpstr>Topics</vt:lpstr>
      <vt:lpstr>Dutch Cyber Security Council: Improve information exchange</vt:lpstr>
      <vt:lpstr>Why a Cyber Resiliency Center Brainport?</vt:lpstr>
      <vt:lpstr>How did we set out to do this?</vt:lpstr>
      <vt:lpstr>Growth model Cyber Resilience Center Brainport</vt:lpstr>
      <vt:lpstr>Services Cyber Resiliency Center Brainport</vt:lpstr>
      <vt:lpstr>Services Cyber Resiliency Center Brainport</vt:lpstr>
      <vt:lpstr>Services Cyber Resiliency Center Brainport</vt:lpstr>
      <vt:lpstr>Future organizational model</vt:lpstr>
      <vt:lpstr>Lessons learned so far</vt:lpstr>
      <vt:lpstr>Questions?</vt:lpstr>
    </vt:vector>
  </TitlesOfParts>
  <Company>BDO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Eindhoven Cyber Security Group</dc:title>
  <dc:creator>Sandra Konings</dc:creator>
  <cp:lastModifiedBy>Ewoud Smit</cp:lastModifiedBy>
  <cp:revision>355</cp:revision>
  <cp:lastPrinted>2018-11-21T09:53:31Z</cp:lastPrinted>
  <dcterms:created xsi:type="dcterms:W3CDTF">2017-03-09T10:57:16Z</dcterms:created>
  <dcterms:modified xsi:type="dcterms:W3CDTF">2019-05-09T20:32:33Z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0x0101007A93449519F7074FAF872CD0C46FF003</vt:lpwstr>
  </property>
  <property fmtid="{D5CDD505-2E9C-101B-9397-08002B2CF9AE}" pid="3" name="IsMyDocuments">
    <vt:bool>true</vt:bool>
  </property>
  <property fmtid="{D5CDD505-2E9C-101B-9397-08002B2CF9AE}" pid="4" name="docIndexRef">
    <vt:lpwstr>b2a309c9-6365-46c3-b3a5-d98c295c8d0a</vt:lpwstr>
  </property>
  <property fmtid="{D5CDD505-2E9C-101B-9397-08002B2CF9AE}" pid="5" name="bjDocumentSecurityLabel">
    <vt:lpwstr>This item has not been classified by the Information Classification Tool.</vt:lpwstr>
  </property>
  <property fmtid="{D5CDD505-2E9C-101B-9397-08002B2CF9AE}" pid="6" name="bjSaver">
    <vt:lpwstr>anS6wNw8m+u7d32dwS2EbxhlKVYYbIcI</vt:lpwstr>
  </property>
</Properties>
</file>